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9" r:id="rId5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 Siltanen" initials="MS" lastIdx="1" clrIdx="0">
    <p:extLst>
      <p:ext uri="{19B8F6BF-5375-455C-9EA6-DF929625EA0E}">
        <p15:presenceInfo xmlns:p15="http://schemas.microsoft.com/office/powerpoint/2012/main" userId="S::marjo.siltanen@nyyti.fi::ab92779f-5364-45ec-ae27-252f715bb7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961D2-6AFC-41B7-86B8-D029C39EFF41}" v="3" dt="2021-09-21T11:14:01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46"/>
  </p:normalViewPr>
  <p:slideViewPr>
    <p:cSldViewPr snapToGrid="0" snapToObjects="1">
      <p:cViewPr varScale="1">
        <p:scale>
          <a:sx n="62" d="100"/>
          <a:sy n="62" d="100"/>
        </p:scale>
        <p:origin x="768" y="56"/>
      </p:cViewPr>
      <p:guideLst/>
    </p:cSldViewPr>
  </p:slideViewPr>
  <p:outlineViewPr>
    <p:cViewPr>
      <p:scale>
        <a:sx n="33" d="100"/>
        <a:sy n="33" d="100"/>
      </p:scale>
      <p:origin x="0" y="-98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3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Siltanen" userId="ab92779f-5364-45ec-ae27-252f715bb72f" providerId="ADAL" clId="{BE7961D2-6AFC-41B7-86B8-D029C39EFF41}"/>
    <pc:docChg chg="undo custSel delSld modSld">
      <pc:chgData name="Marjo Siltanen" userId="ab92779f-5364-45ec-ae27-252f715bb72f" providerId="ADAL" clId="{BE7961D2-6AFC-41B7-86B8-D029C39EFF41}" dt="2021-09-21T11:24:18.049" v="40" actId="1076"/>
      <pc:docMkLst>
        <pc:docMk/>
      </pc:docMkLst>
      <pc:sldChg chg="del">
        <pc:chgData name="Marjo Siltanen" userId="ab92779f-5364-45ec-ae27-252f715bb72f" providerId="ADAL" clId="{BE7961D2-6AFC-41B7-86B8-D029C39EFF41}" dt="2021-09-14T10:15:36.280" v="1" actId="2696"/>
        <pc:sldMkLst>
          <pc:docMk/>
          <pc:sldMk cId="3506910576" sldId="308"/>
        </pc:sldMkLst>
      </pc:sldChg>
      <pc:sldChg chg="modSp mod">
        <pc:chgData name="Marjo Siltanen" userId="ab92779f-5364-45ec-ae27-252f715bb72f" providerId="ADAL" clId="{BE7961D2-6AFC-41B7-86B8-D029C39EFF41}" dt="2021-09-21T11:24:18.049" v="40" actId="1076"/>
        <pc:sldMkLst>
          <pc:docMk/>
          <pc:sldMk cId="38550047" sldId="309"/>
        </pc:sldMkLst>
        <pc:spChg chg="mod">
          <ac:chgData name="Marjo Siltanen" userId="ab92779f-5364-45ec-ae27-252f715bb72f" providerId="ADAL" clId="{BE7961D2-6AFC-41B7-86B8-D029C39EFF41}" dt="2021-09-21T11:18:35.790" v="20" actId="1076"/>
          <ac:spMkLst>
            <pc:docMk/>
            <pc:sldMk cId="38550047" sldId="309"/>
            <ac:spMk id="13" creationId="{274A5B8B-FCE5-8649-AFA0-98D88B5C4210}"/>
          </ac:spMkLst>
        </pc:spChg>
        <pc:spChg chg="mod">
          <ac:chgData name="Marjo Siltanen" userId="ab92779f-5364-45ec-ae27-252f715bb72f" providerId="ADAL" clId="{BE7961D2-6AFC-41B7-86B8-D029C39EFF41}" dt="2021-09-21T11:24:18.049" v="40" actId="1076"/>
          <ac:spMkLst>
            <pc:docMk/>
            <pc:sldMk cId="38550047" sldId="309"/>
            <ac:spMk id="15" creationId="{220F0BB0-871A-A543-9A68-B0D6047A75D7}"/>
          </ac:spMkLst>
        </pc:spChg>
        <pc:spChg chg="mod">
          <ac:chgData name="Marjo Siltanen" userId="ab92779f-5364-45ec-ae27-252f715bb72f" providerId="ADAL" clId="{BE7961D2-6AFC-41B7-86B8-D029C39EFF41}" dt="2021-09-21T11:16:21.943" v="15" actId="14100"/>
          <ac:spMkLst>
            <pc:docMk/>
            <pc:sldMk cId="38550047" sldId="309"/>
            <ac:spMk id="17" creationId="{603DE6FA-657B-3148-8570-90226949386F}"/>
          </ac:spMkLst>
        </pc:spChg>
        <pc:spChg chg="mod">
          <ac:chgData name="Marjo Siltanen" userId="ab92779f-5364-45ec-ae27-252f715bb72f" providerId="ADAL" clId="{BE7961D2-6AFC-41B7-86B8-D029C39EFF41}" dt="2021-09-21T11:16:32.528" v="16" actId="14100"/>
          <ac:spMkLst>
            <pc:docMk/>
            <pc:sldMk cId="38550047" sldId="309"/>
            <ac:spMk id="18" creationId="{C57A32D4-7AF4-8943-812E-99C17DB41FFF}"/>
          </ac:spMkLst>
        </pc:spChg>
      </pc:sldChg>
      <pc:sldChg chg="del">
        <pc:chgData name="Marjo Siltanen" userId="ab92779f-5364-45ec-ae27-252f715bb72f" providerId="ADAL" clId="{BE7961D2-6AFC-41B7-86B8-D029C39EFF41}" dt="2021-09-14T10:15:30.601" v="0" actId="2696"/>
        <pc:sldMkLst>
          <pc:docMk/>
          <pc:sldMk cId="342268616" sldId="320"/>
        </pc:sldMkLst>
      </pc:sldChg>
      <pc:sldChg chg="del">
        <pc:chgData name="Marjo Siltanen" userId="ab92779f-5364-45ec-ae27-252f715bb72f" providerId="ADAL" clId="{BE7961D2-6AFC-41B7-86B8-D029C39EFF41}" dt="2021-09-14T10:15:30.601" v="0" actId="2696"/>
        <pc:sldMkLst>
          <pc:docMk/>
          <pc:sldMk cId="2397536195" sldId="321"/>
        </pc:sldMkLst>
      </pc:sldChg>
      <pc:sldChg chg="del">
        <pc:chgData name="Marjo Siltanen" userId="ab92779f-5364-45ec-ae27-252f715bb72f" providerId="ADAL" clId="{BE7961D2-6AFC-41B7-86B8-D029C39EFF41}" dt="2021-09-14T10:15:43.201" v="3" actId="2696"/>
        <pc:sldMkLst>
          <pc:docMk/>
          <pc:sldMk cId="4032679589" sldId="323"/>
        </pc:sldMkLst>
      </pc:sldChg>
      <pc:sldChg chg="del">
        <pc:chgData name="Marjo Siltanen" userId="ab92779f-5364-45ec-ae27-252f715bb72f" providerId="ADAL" clId="{BE7961D2-6AFC-41B7-86B8-D029C39EFF41}" dt="2021-09-14T10:15:39.279" v="2" actId="2696"/>
        <pc:sldMkLst>
          <pc:docMk/>
          <pc:sldMk cId="1340480386" sldId="324"/>
        </pc:sldMkLst>
      </pc:sldChg>
    </pc:docChg>
  </pc:docChgLst>
  <pc:docChgLst>
    <pc:chgData name="Marjo Siltanen" userId="ab92779f-5364-45ec-ae27-252f715bb72f" providerId="ADAL" clId="{27390433-E014-4ED3-9EF7-331A3705C3D1}"/>
    <pc:docChg chg="custSel modSld sldOrd">
      <pc:chgData name="Marjo Siltanen" userId="ab92779f-5364-45ec-ae27-252f715bb72f" providerId="ADAL" clId="{27390433-E014-4ED3-9EF7-331A3705C3D1}" dt="2021-09-14T10:06:55.884" v="221"/>
      <pc:docMkLst>
        <pc:docMk/>
      </pc:docMkLst>
      <pc:sldChg chg="modSp mod">
        <pc:chgData name="Marjo Siltanen" userId="ab92779f-5364-45ec-ae27-252f715bb72f" providerId="ADAL" clId="{27390433-E014-4ED3-9EF7-331A3705C3D1}" dt="2021-09-13T05:51:03.756" v="187" actId="20577"/>
        <pc:sldMkLst>
          <pc:docMk/>
          <pc:sldMk cId="3506910576" sldId="308"/>
        </pc:sldMkLst>
        <pc:spChg chg="mod">
          <ac:chgData name="Marjo Siltanen" userId="ab92779f-5364-45ec-ae27-252f715bb72f" providerId="ADAL" clId="{27390433-E014-4ED3-9EF7-331A3705C3D1}" dt="2021-09-13T05:51:03.756" v="187" actId="20577"/>
          <ac:spMkLst>
            <pc:docMk/>
            <pc:sldMk cId="3506910576" sldId="308"/>
            <ac:spMk id="10" creationId="{F7557D47-EBEC-E949-928A-4FD856D390BD}"/>
          </ac:spMkLst>
        </pc:spChg>
      </pc:sldChg>
      <pc:sldChg chg="modSp mod">
        <pc:chgData name="Marjo Siltanen" userId="ab92779f-5364-45ec-ae27-252f715bb72f" providerId="ADAL" clId="{27390433-E014-4ED3-9EF7-331A3705C3D1}" dt="2021-09-14T09:48:20.711" v="194" actId="20577"/>
        <pc:sldMkLst>
          <pc:docMk/>
          <pc:sldMk cId="342268616" sldId="320"/>
        </pc:sldMkLst>
        <pc:spChg chg="mod">
          <ac:chgData name="Marjo Siltanen" userId="ab92779f-5364-45ec-ae27-252f715bb72f" providerId="ADAL" clId="{27390433-E014-4ED3-9EF7-331A3705C3D1}" dt="2021-09-14T09:48:20.711" v="194" actId="20577"/>
          <ac:spMkLst>
            <pc:docMk/>
            <pc:sldMk cId="342268616" sldId="320"/>
            <ac:spMk id="27" creationId="{7122A6AD-53B2-2543-ADB7-F43E64094A26}"/>
          </ac:spMkLst>
        </pc:spChg>
        <pc:spChg chg="mod">
          <ac:chgData name="Marjo Siltanen" userId="ab92779f-5364-45ec-ae27-252f715bb72f" providerId="ADAL" clId="{27390433-E014-4ED3-9EF7-331A3705C3D1}" dt="2021-09-10T11:59:51.373" v="4" actId="20577"/>
          <ac:spMkLst>
            <pc:docMk/>
            <pc:sldMk cId="342268616" sldId="320"/>
            <ac:spMk id="30" creationId="{77700C97-4140-954F-A721-7ADA1CC530D5}"/>
          </ac:spMkLst>
        </pc:spChg>
      </pc:sldChg>
      <pc:sldChg chg="modSp mod">
        <pc:chgData name="Marjo Siltanen" userId="ab92779f-5364-45ec-ae27-252f715bb72f" providerId="ADAL" clId="{27390433-E014-4ED3-9EF7-331A3705C3D1}" dt="2021-09-10T11:59:46.089" v="3" actId="20577"/>
        <pc:sldMkLst>
          <pc:docMk/>
          <pc:sldMk cId="2397536195" sldId="321"/>
        </pc:sldMkLst>
        <pc:spChg chg="mod">
          <ac:chgData name="Marjo Siltanen" userId="ab92779f-5364-45ec-ae27-252f715bb72f" providerId="ADAL" clId="{27390433-E014-4ED3-9EF7-331A3705C3D1}" dt="2021-09-10T11:59:46.089" v="3" actId="20577"/>
          <ac:spMkLst>
            <pc:docMk/>
            <pc:sldMk cId="2397536195" sldId="321"/>
            <ac:spMk id="30" creationId="{77700C97-4140-954F-A721-7ADA1CC530D5}"/>
          </ac:spMkLst>
        </pc:spChg>
      </pc:sldChg>
      <pc:sldChg chg="modSp mod ord">
        <pc:chgData name="Marjo Siltanen" userId="ab92779f-5364-45ec-ae27-252f715bb72f" providerId="ADAL" clId="{27390433-E014-4ED3-9EF7-331A3705C3D1}" dt="2021-09-14T10:06:55.884" v="221"/>
        <pc:sldMkLst>
          <pc:docMk/>
          <pc:sldMk cId="4032679589" sldId="323"/>
        </pc:sldMkLst>
        <pc:spChg chg="mod">
          <ac:chgData name="Marjo Siltanen" userId="ab92779f-5364-45ec-ae27-252f715bb72f" providerId="ADAL" clId="{27390433-E014-4ED3-9EF7-331A3705C3D1}" dt="2021-09-13T05:48:45.317" v="121" actId="20577"/>
          <ac:spMkLst>
            <pc:docMk/>
            <pc:sldMk cId="4032679589" sldId="323"/>
            <ac:spMk id="11" creationId="{1BC41E43-2A7A-9341-B5A8-3B61AF089082}"/>
          </ac:spMkLst>
        </pc:spChg>
        <pc:spChg chg="mod">
          <ac:chgData name="Marjo Siltanen" userId="ab92779f-5364-45ec-ae27-252f715bb72f" providerId="ADAL" clId="{27390433-E014-4ED3-9EF7-331A3705C3D1}" dt="2021-09-14T10:04:31.342" v="195" actId="20577"/>
          <ac:spMkLst>
            <pc:docMk/>
            <pc:sldMk cId="4032679589" sldId="323"/>
            <ac:spMk id="17" creationId="{7A74924F-F87D-8947-BB61-9DE56DC04585}"/>
          </ac:spMkLst>
        </pc:spChg>
        <pc:spChg chg="mod">
          <ac:chgData name="Marjo Siltanen" userId="ab92779f-5364-45ec-ae27-252f715bb72f" providerId="ADAL" clId="{27390433-E014-4ED3-9EF7-331A3705C3D1}" dt="2021-09-14T10:05:00.417" v="197" actId="20577"/>
          <ac:spMkLst>
            <pc:docMk/>
            <pc:sldMk cId="4032679589" sldId="323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3T05:47:50.048" v="115" actId="20577"/>
          <ac:spMkLst>
            <pc:docMk/>
            <pc:sldMk cId="4032679589" sldId="323"/>
            <ac:spMk id="28" creationId="{75F6EE99-AA32-F445-B900-D4F6F7567D5E}"/>
          </ac:spMkLst>
        </pc:spChg>
      </pc:sldChg>
      <pc:sldChg chg="modSp mod">
        <pc:chgData name="Marjo Siltanen" userId="ab92779f-5364-45ec-ae27-252f715bb72f" providerId="ADAL" clId="{27390433-E014-4ED3-9EF7-331A3705C3D1}" dt="2021-09-14T10:06:37.517" v="219" actId="20577"/>
        <pc:sldMkLst>
          <pc:docMk/>
          <pc:sldMk cId="1340480386" sldId="324"/>
        </pc:sldMkLst>
        <pc:spChg chg="mod">
          <ac:chgData name="Marjo Siltanen" userId="ab92779f-5364-45ec-ae27-252f715bb72f" providerId="ADAL" clId="{27390433-E014-4ED3-9EF7-331A3705C3D1}" dt="2021-09-14T10:06:15.173" v="209" actId="20577"/>
          <ac:spMkLst>
            <pc:docMk/>
            <pc:sldMk cId="1340480386" sldId="324"/>
            <ac:spMk id="18" creationId="{DAEC2491-33A1-164F-B5CF-BBD099853228}"/>
          </ac:spMkLst>
        </pc:spChg>
        <pc:spChg chg="mod">
          <ac:chgData name="Marjo Siltanen" userId="ab92779f-5364-45ec-ae27-252f715bb72f" providerId="ADAL" clId="{27390433-E014-4ED3-9EF7-331A3705C3D1}" dt="2021-09-14T10:06:37.517" v="219" actId="20577"/>
          <ac:spMkLst>
            <pc:docMk/>
            <pc:sldMk cId="1340480386" sldId="324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4T10:06:00.396" v="204" actId="20577"/>
          <ac:spMkLst>
            <pc:docMk/>
            <pc:sldMk cId="1340480386" sldId="324"/>
            <ac:spMk id="28" creationId="{75F6EE99-AA32-F445-B900-D4F6F7567D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3C4541-0D62-EF41-BAD4-A57EB341A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29B21D-F952-9B4A-A7C0-33F7FF570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F782-8038-7A49-9374-7478D5ABB853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1C29D6-3E20-DB4D-B153-E454AB8BC9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D02C04-09E8-6041-89D7-A075ED428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639E-5645-644F-8008-906D10CE02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8CE9-FEAC-614C-916B-DE60314DC696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7575-FC56-D34A-83C7-CCA40D306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3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36898"/>
            <a:ext cx="2513249" cy="4184332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36898"/>
            <a:ext cx="2513249" cy="2456280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4375053"/>
            <a:ext cx="2513013" cy="1439510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36897"/>
            <a:ext cx="2513249" cy="417766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5A99D-5F94-8143-952C-EF7CA702A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6B82C03-91EF-4142-8CEF-218C928C003D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75E3DA5-F3C8-1741-B445-8767B07A6CB9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5531" y="4223846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1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D53F4D6-6A1D-0242-9857-16B904E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D19E601-96A0-F046-8A30-2E6FD955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294" y="4557781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842" y="370344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BA22DC6-F193-6C42-B1EA-48919E75F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2151" y="3023022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, ei viiv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441B8BC-859E-CA40-913F-836B8F5AD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667" y="1241494"/>
            <a:ext cx="1961069" cy="1961069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ABDB410-44BC-0B44-8136-AA0F737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6778">
            <a:off x="2528884" y="999304"/>
            <a:ext cx="2676088" cy="2676088"/>
          </a:xfrm>
          <a:prstGeom prst="rect">
            <a:avLst/>
          </a:prstGeom>
        </p:spPr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81C3030-F045-7946-BBA3-457076D26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87362" y="1388978"/>
            <a:ext cx="1954630" cy="1954630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A6FEFE1-FE43-A04A-B2AA-B7A4DEBD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9050">
            <a:off x="6676893" y="968666"/>
            <a:ext cx="2807856" cy="2807856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6E44015-4B88-F646-BCB0-D1DD92BA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3885" y="3429000"/>
            <a:ext cx="2060546" cy="2060546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D552FDE-9676-8B43-9640-55CFA78B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0430" y="3843242"/>
            <a:ext cx="2060545" cy="2060545"/>
          </a:xfrm>
          <a:prstGeom prst="rect">
            <a:avLst/>
          </a:prstGeom>
        </p:spPr>
      </p:pic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D06C451-F28B-CE43-99FF-E92FAD32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80738">
            <a:off x="4851184" y="3547579"/>
            <a:ext cx="2102318" cy="2102318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17CCB7D-E3D1-FC49-B76B-31573040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0257" y="3820512"/>
            <a:ext cx="2102319" cy="2102319"/>
          </a:xfrm>
          <a:prstGeom prst="rect">
            <a:avLst/>
          </a:prstGeom>
        </p:spPr>
      </p:pic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793BF6B5-EC6F-6C4D-B9E9-A90572621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21403053">
            <a:off x="909855" y="1255133"/>
            <a:ext cx="2589473" cy="2589473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9BB6F87B-7D7A-8748-8F75-A0AB78EBD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645" y="1226639"/>
            <a:ext cx="2532996" cy="2532996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A03E2EB-3627-2F40-B52C-48F2CC10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2912">
            <a:off x="6121926" y="1472303"/>
            <a:ext cx="3456544" cy="3456544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C7A5E99-0F0A-4549-B110-5DA16050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0736" y="3724907"/>
            <a:ext cx="2556961" cy="2556961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CA5E331C-290A-9A42-A438-D477E647E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441638">
            <a:off x="3835818" y="3553987"/>
            <a:ext cx="2715441" cy="2715441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kstipaikkaa, ei muistilappu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paikkaa, ei muistilappi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F9E49-EFE9-304D-B176-6EE5FAE5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673" y="6356350"/>
            <a:ext cx="5897274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800" b="0" i="0">
                <a:solidFill>
                  <a:schemeClr val="tx1"/>
                </a:solidFill>
                <a:latin typeface="Adelle PE" panose="02000503060000020004" pitchFamily="2" charset="77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75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5" r:id="rId2"/>
    <p:sldLayoutId id="2147483730" r:id="rId3"/>
    <p:sldLayoutId id="2147483724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763" b="0" i="0" kern="1200">
          <a:solidFill>
            <a:schemeClr val="tx1"/>
          </a:solidFill>
          <a:latin typeface="Adelle PE" panose="02000503060000020004" pitchFamily="2" charset="77"/>
          <a:ea typeface="+mj-ea"/>
          <a:cs typeface="+mj-cs"/>
        </a:defRPr>
      </a:lvl1pPr>
    </p:titleStyle>
    <p:bodyStyle>
      <a:lvl1pPr marL="257969" indent="-257969" algn="l" defTabSz="742950" rtl="0" eaLnBrk="1" latinLnBrk="0" hangingPunct="1">
        <a:lnSpc>
          <a:spcPts val="2113"/>
        </a:lnSpc>
        <a:spcBef>
          <a:spcPts val="813"/>
        </a:spcBef>
        <a:spcAft>
          <a:spcPts val="163"/>
        </a:spcAft>
        <a:buFontTx/>
        <a:buBlip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19125" indent="-24765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SzPct val="10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980281" indent="-237331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341438" indent="-227013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1736130" indent="-25023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A32919-FB5E-AD46-93D0-221AC49F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fi-FI" dirty="0"/>
              <a:t> </a:t>
            </a:r>
            <a:r>
              <a:rPr lang="fi-FI" sz="2800" dirty="0"/>
              <a:t>Miten ottaa puheeksi ja tarjota apua opiskelijalle? </a:t>
            </a:r>
            <a:endParaRPr lang="fi-FI" dirty="0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220F0BB0-871A-A543-9A68-B0D6047A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114594" y="1495663"/>
            <a:ext cx="2033402" cy="1909856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endParaRPr lang="fi-FI" sz="1200" b="1" dirty="0"/>
          </a:p>
          <a:p>
            <a:pPr marL="0" indent="0">
              <a:spcAft>
                <a:spcPts val="300"/>
              </a:spcAft>
              <a:buNone/>
            </a:pPr>
            <a:r>
              <a:rPr lang="fi-FI" sz="1200" b="1" dirty="0"/>
              <a:t>MAHDOLLISUUDEN TARJOAMINEN</a:t>
            </a:r>
          </a:p>
          <a:p>
            <a:pPr marL="0" indent="0">
              <a:spcAft>
                <a:spcPts val="300"/>
              </a:spcAft>
              <a:buNone/>
              <a:tabLst>
                <a:tab pos="2263775" algn="l"/>
              </a:tabLst>
            </a:pPr>
            <a:r>
              <a:rPr lang="fi-FI" sz="1200" dirty="0"/>
              <a:t>Hei, voit tulla keskustelemaan keskeneräisistä opinnoistasi ja valmistumiseen liittyvistä asioista graduklinikalle, ovet ovat auki joka viikkoa ma klo 13–15 ja pe 10–12 31.5. saakka.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603DE6FA-657B-3148-8570-902269493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14602"/>
            <a:ext cx="1835340" cy="173477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i-FI" sz="1200" b="1" dirty="0"/>
              <a:t>MAHDOLLISUUDEN TARJOAMINEN </a:t>
            </a:r>
          </a:p>
          <a:p>
            <a:pPr>
              <a:spcAft>
                <a:spcPts val="300"/>
              </a:spcAft>
            </a:pPr>
            <a:r>
              <a:rPr lang="fi-FI" sz="1200" dirty="0"/>
              <a:t>Hei, nyt on aika tehdä ensi kevään </a:t>
            </a:r>
            <a:r>
              <a:rPr lang="fi-FI" sz="1200" dirty="0" err="1"/>
              <a:t>HOPSit</a:t>
            </a:r>
            <a:r>
              <a:rPr lang="fi-FI" sz="1200" dirty="0"/>
              <a:t>. Voit sopia ajan ja tulla yhdessä suunnittele-maan </a:t>
            </a:r>
            <a:r>
              <a:rPr lang="fi-FI" sz="1200" dirty="0" err="1"/>
              <a:t>HOPSia</a:t>
            </a:r>
            <a:r>
              <a:rPr lang="fi-FI" sz="1200" dirty="0"/>
              <a:t> ja mitä kursseja teet seuraavaksi/ensi keväänä.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059D519-92E8-4F4C-B6AA-5138E29A77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89535" y="2432572"/>
            <a:ext cx="2084688" cy="212748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i-FI" sz="1200" b="1" dirty="0"/>
              <a:t>KUULUMISTEN KYSELY JA AVUN TARJOAMINEN</a:t>
            </a:r>
          </a:p>
          <a:p>
            <a:pPr>
              <a:spcAft>
                <a:spcPts val="300"/>
              </a:spcAft>
            </a:pPr>
            <a:r>
              <a:rPr lang="fi-FI" sz="1200" dirty="0"/>
              <a:t>Hei, miten seminaari esitelmän pitäminen sujui?/ Haluatko tulla keskustelemaan opintojen suorittamisesta ja suunnittelemaan yhdessä kevään opintoja. Voisimme tehdä täyspäiväisen </a:t>
            </a:r>
            <a:r>
              <a:rPr lang="fi-FI" sz="1200" dirty="0" err="1"/>
              <a:t>HOPSin</a:t>
            </a:r>
            <a:r>
              <a:rPr lang="fi-FI" sz="1200" dirty="0"/>
              <a:t> lisäksi puolipäivä-suunnitelman.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C57A32D4-7AF4-8943-812E-99C17DB41F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6673" y="4157208"/>
            <a:ext cx="1748462" cy="1883996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fi-FI" sz="1200" b="1" dirty="0"/>
              <a:t>KIINNOSTUS OPISKELIJAN TILANNETTA KOHTAAN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fi-FI" sz="1200" dirty="0"/>
              <a:t>Hei! Miten syksy on sujunut opintojen osalta? Haluaisin tavata ja jutella kanssasi siitä, miten nyt on mennyt. </a:t>
            </a:r>
            <a:br>
              <a:rPr lang="fi-FI" sz="1200" dirty="0"/>
            </a:br>
            <a:r>
              <a:rPr lang="fi-FI" sz="1200" dirty="0"/>
              <a:t>Pääsisitkö </a:t>
            </a:r>
            <a:br>
              <a:rPr lang="fi-FI" sz="1200" dirty="0"/>
            </a:br>
            <a:r>
              <a:rPr lang="fi-FI" sz="1200" dirty="0"/>
              <a:t>piipahtamaan?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74A5B8B-FCE5-8649-AFA0-98D88B5C42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9261" y="4104343"/>
            <a:ext cx="1717120" cy="1698073"/>
          </a:xfrm>
        </p:spPr>
        <p:txBody>
          <a:bodyPr/>
          <a:lstStyle/>
          <a:p>
            <a:pPr>
              <a:lnSpc>
                <a:spcPts val="1300"/>
              </a:lnSpc>
              <a:spcAft>
                <a:spcPts val="300"/>
              </a:spcAft>
            </a:pPr>
            <a:r>
              <a:rPr lang="fi-FI" sz="1200" b="1" dirty="0"/>
              <a:t>YHTEISTYÖN TARJOAMINEN AIEMPAAN YHTEISTYÖHÖN VIITATEN</a:t>
            </a:r>
          </a:p>
          <a:p>
            <a:pPr>
              <a:lnSpc>
                <a:spcPts val="1300"/>
              </a:lnSpc>
              <a:spcAft>
                <a:spcPts val="300"/>
              </a:spcAft>
            </a:pPr>
            <a:r>
              <a:rPr lang="fi-FI" sz="1200" dirty="0"/>
              <a:t>Hei! Sovittiin, että palaamme asiaan. Olisiko nyt hetki tavata ja jutella asiasta x?</a:t>
            </a:r>
          </a:p>
        </p:txBody>
      </p:sp>
      <p:sp>
        <p:nvSpPr>
          <p:cNvPr id="19" name="Alatunnisteen paikkamerkki 18">
            <a:extLst>
              <a:ext uri="{FF2B5EF4-FFF2-40B4-BE49-F238E27FC236}">
                <a16:creationId xmlns:a16="http://schemas.microsoft.com/office/drawing/2014/main" id="{B2B25EC5-BD31-5147-951D-BC9C4178BC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Lähde: Takaisin opintoihin-hankkeen henkilöstökoulutukset</a:t>
            </a:r>
          </a:p>
        </p:txBody>
      </p:sp>
    </p:spTree>
    <p:extLst>
      <p:ext uri="{BB962C8B-B14F-4D97-AF65-F5344CB8AC3E}">
        <p14:creationId xmlns:p14="http://schemas.microsoft.com/office/powerpoint/2010/main" val="38550047"/>
      </p:ext>
    </p:extLst>
  </p:cSld>
  <p:clrMapOvr>
    <a:masterClrMapping/>
  </p:clrMapOvr>
</p:sld>
</file>

<file path=ppt/theme/theme1.xml><?xml version="1.0" encoding="utf-8"?>
<a:theme xmlns:a="http://schemas.openxmlformats.org/drawingml/2006/main" name="Ohjauskortit">
  <a:themeElements>
    <a:clrScheme name="Takaisin opintoihin -hanke">
      <a:dk1>
        <a:srgbClr val="000000"/>
      </a:dk1>
      <a:lt1>
        <a:srgbClr val="FFFFFF"/>
      </a:lt1>
      <a:dk2>
        <a:srgbClr val="199BAA"/>
      </a:dk2>
      <a:lt2>
        <a:srgbClr val="E7E6E6"/>
      </a:lt2>
      <a:accent1>
        <a:srgbClr val="E65082"/>
      </a:accent1>
      <a:accent2>
        <a:srgbClr val="199BAA"/>
      </a:accent2>
      <a:accent3>
        <a:srgbClr val="D2DC37"/>
      </a:accent3>
      <a:accent4>
        <a:srgbClr val="E65082"/>
      </a:accent4>
      <a:accent5>
        <a:srgbClr val="199BAA"/>
      </a:accent5>
      <a:accent6>
        <a:srgbClr val="D2DC37"/>
      </a:accent6>
      <a:hlink>
        <a:srgbClr val="15828E"/>
      </a:hlink>
      <a:folHlink>
        <a:srgbClr val="158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6EBC30A7148C49B3FE169123DB60D1" ma:contentTypeVersion="17" ma:contentTypeDescription="Luo uusi asiakirja." ma:contentTypeScope="" ma:versionID="5030418b4af0fafb040baf440f357e08">
  <xsd:schema xmlns:xsd="http://www.w3.org/2001/XMLSchema" xmlns:xs="http://www.w3.org/2001/XMLSchema" xmlns:p="http://schemas.microsoft.com/office/2006/metadata/properties" xmlns:ns1="http://schemas.microsoft.com/sharepoint/v3" xmlns:ns2="569c5a5f-dfc6-42d9-a901-1d4fa7e6fc88" xmlns:ns3="f9a9c6ab-6bb9-4852-ad03-e04f56c273cf" targetNamespace="http://schemas.microsoft.com/office/2006/metadata/properties" ma:root="true" ma:fieldsID="a64c642d5b24393c3c6b4cf62be3d3c8" ns1:_="" ns2:_="" ns3:_="">
    <xsd:import namespace="http://schemas.microsoft.com/sharepoint/v3"/>
    <xsd:import namespace="569c5a5f-dfc6-42d9-a901-1d4fa7e6fc88"/>
    <xsd:import namespace="f9a9c6ab-6bb9-4852-ad03-e04f56c273c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Lis_x00e4_tietoja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c5a5f-dfc6-42d9-a901-1d4fa7e6fc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9c6ab-6bb9-4852-ad03-e04f56c273cf" elementFormDefault="qualified">
    <xsd:import namespace="http://schemas.microsoft.com/office/2006/documentManagement/types"/>
    <xsd:import namespace="http://schemas.microsoft.com/office/infopath/2007/PartnerControls"/>
    <xsd:element name="Lis_x00e4_tietoja" ma:index="12" nillable="true" ma:displayName="Lisätietoja" ma:internalName="Lis_x00e4_tietoja">
      <xsd:simpleType>
        <xsd:restriction base="dms:Text">
          <xsd:maxLength value="255"/>
        </xsd:restriction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s_x00e4_tietoja xmlns="f9a9c6ab-6bb9-4852-ad03-e04f56c273cf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B3B7DC-E7CD-48FB-B4C1-A18B428D4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9c5a5f-dfc6-42d9-a901-1d4fa7e6fc88"/>
    <ds:schemaRef ds:uri="f9a9c6ab-6bb9-4852-ad03-e04f56c27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A98C3D-6643-4F1D-ACA3-1E1F6020E7B1}">
  <ds:schemaRefs>
    <ds:schemaRef ds:uri="http://schemas.microsoft.com/office/2006/documentManagement/types"/>
    <ds:schemaRef ds:uri="http://schemas.microsoft.com/office/2006/metadata/properties"/>
    <ds:schemaRef ds:uri="f9a9c6ab-6bb9-4852-ad03-e04f56c273cf"/>
    <ds:schemaRef ds:uri="http://schemas.microsoft.com/sharepoint/v3"/>
    <ds:schemaRef ds:uri="http://purl.org/dc/dcmitype/"/>
    <ds:schemaRef ds:uri="569c5a5f-dfc6-42d9-a901-1d4fa7e6fc8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F1D585F-D8DB-4767-97E3-073DB4A92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10375</TotalTime>
  <Words>156</Words>
  <Application>Microsoft Office PowerPoint</Application>
  <PresentationFormat>A4-paperi (210 x 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Adelle PE</vt:lpstr>
      <vt:lpstr>Arial</vt:lpstr>
      <vt:lpstr>Calibri</vt:lpstr>
      <vt:lpstr>PT Sans</vt:lpstr>
      <vt:lpstr>Ohjauskortit</vt:lpstr>
      <vt:lpstr> Miten ottaa puheeksi ja tarjota apua opiskelijalle?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Kuinka tarjota tukea ja apua opiskelijalle </dc:title>
  <dc:subject/>
  <dc:creator>Microsoft Office User</dc:creator>
  <cp:keywords>opiskelu ohjaus opetus tuki apu </cp:keywords>
  <dc:description/>
  <cp:lastModifiedBy>Marjo Siltanen</cp:lastModifiedBy>
  <cp:revision>137</cp:revision>
  <cp:lastPrinted>2019-08-29T04:41:55Z</cp:lastPrinted>
  <dcterms:created xsi:type="dcterms:W3CDTF">2019-08-23T11:51:14Z</dcterms:created>
  <dcterms:modified xsi:type="dcterms:W3CDTF">2021-09-21T11:24:24Z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0x010100606EBC30A7148C49B3FE169123DB60D1</vt:lpwstr>
  </property>
</Properties>
</file>