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8" r:id="rId5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4171E-6586-4E50-8FF4-E5FBEB468F3B}" v="3" dt="2021-09-21T11:11:5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62" d="100"/>
          <a:sy n="62" d="100"/>
        </p:scale>
        <p:origin x="888" y="5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2E14171E-6586-4E50-8FF4-E5FBEB468F3B}"/>
    <pc:docChg chg="delSld modSld">
      <pc:chgData name="Marjo Siltanen" userId="ab92779f-5364-45ec-ae27-252f715bb72f" providerId="ADAL" clId="{2E14171E-6586-4E50-8FF4-E5FBEB468F3B}" dt="2021-09-14T10:17:45.986" v="4" actId="20577"/>
      <pc:docMkLst>
        <pc:docMk/>
      </pc:docMkLst>
      <pc:sldChg chg="modSp mod">
        <pc:chgData name="Marjo Siltanen" userId="ab92779f-5364-45ec-ae27-252f715bb72f" providerId="ADAL" clId="{2E14171E-6586-4E50-8FF4-E5FBEB468F3B}" dt="2021-09-14T10:17:45.986" v="4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E14171E-6586-4E50-8FF4-E5FBEB468F3B}" dt="2021-09-14T10:17:45.986" v="4" actId="20577"/>
          <ac:spMkLst>
            <pc:docMk/>
            <pc:sldMk cId="3506910576" sldId="308"/>
            <ac:spMk id="5" creationId="{04123E72-8065-2540-9313-1428CE90B74E}"/>
          </ac:spMkLst>
        </pc:spChg>
      </pc:sldChg>
      <pc:sldChg chg="del">
        <pc:chgData name="Marjo Siltanen" userId="ab92779f-5364-45ec-ae27-252f715bb72f" providerId="ADAL" clId="{2E14171E-6586-4E50-8FF4-E5FBEB468F3B}" dt="2021-09-14T10:13:21.669" v="3" actId="2696"/>
        <pc:sldMkLst>
          <pc:docMk/>
          <pc:sldMk cId="38550047" sldId="309"/>
        </pc:sldMkLst>
      </pc:sldChg>
      <pc:sldChg chg="del">
        <pc:chgData name="Marjo Siltanen" userId="ab92779f-5364-45ec-ae27-252f715bb72f" providerId="ADAL" clId="{2E14171E-6586-4E50-8FF4-E5FBEB468F3B}" dt="2021-09-14T10:13:01.496" v="0" actId="2696"/>
        <pc:sldMkLst>
          <pc:docMk/>
          <pc:sldMk cId="342268616" sldId="320"/>
        </pc:sldMkLst>
      </pc:sldChg>
      <pc:sldChg chg="del">
        <pc:chgData name="Marjo Siltanen" userId="ab92779f-5364-45ec-ae27-252f715bb72f" providerId="ADAL" clId="{2E14171E-6586-4E50-8FF4-E5FBEB468F3B}" dt="2021-09-14T10:13:01.496" v="0" actId="2696"/>
        <pc:sldMkLst>
          <pc:docMk/>
          <pc:sldMk cId="2397536195" sldId="321"/>
        </pc:sldMkLst>
      </pc:sldChg>
      <pc:sldChg chg="del">
        <pc:chgData name="Marjo Siltanen" userId="ab92779f-5364-45ec-ae27-252f715bb72f" providerId="ADAL" clId="{2E14171E-6586-4E50-8FF4-E5FBEB468F3B}" dt="2021-09-14T10:13:10.103" v="2" actId="2696"/>
        <pc:sldMkLst>
          <pc:docMk/>
          <pc:sldMk cId="4032679589" sldId="323"/>
        </pc:sldMkLst>
      </pc:sldChg>
      <pc:sldChg chg="del">
        <pc:chgData name="Marjo Siltanen" userId="ab92779f-5364-45ec-ae27-252f715bb72f" providerId="ADAL" clId="{2E14171E-6586-4E50-8FF4-E5FBEB468F3B}" dt="2021-09-14T10:13:07.470" v="1" actId="2696"/>
        <pc:sldMkLst>
          <pc:docMk/>
          <pc:sldMk cId="1340480386" sldId="324"/>
        </pc:sldMkLst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tsikko 33">
            <a:extLst>
              <a:ext uri="{FF2B5EF4-FFF2-40B4-BE49-F238E27FC236}">
                <a16:creationId xmlns:a16="http://schemas.microsoft.com/office/drawing/2014/main" id="{1B1436F8-6649-EF4B-B09F-AF31974C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sz="2800" dirty="0"/>
              <a:t>Mielenterveyden haasteiden huomioiminen opiskelussa</a:t>
            </a:r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AE31D47D-8EEC-AC4E-8F84-4BD64B7F7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Älä oleta, kysy mieluummin, jos et ole varma. Opiskelija osaa kertoa omasta olostaan. </a:t>
            </a: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76A969CC-F3E2-3840-AAE6-5948A62E33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Opiskelija ei välttämättä aina jaksa pitää yhteyttä. Asiasta voi puhua hänen kanssaan, jos opiskelijasta ei hetkeen kuulu.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107C8C73-44C0-8D49-AB77-0EEA297825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Opiskelijasta voi olla kiva puhua muustakin, kuin omasta voinnistaan.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4A5ADB9-64E4-AC40-BA06-B44F4A995F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291434" y="1849131"/>
            <a:ext cx="1669673" cy="1430470"/>
          </a:xfrm>
        </p:spPr>
        <p:txBody>
          <a:bodyPr/>
          <a:lstStyle/>
          <a:p>
            <a:r>
              <a:rPr lang="fi-FI" sz="1200" dirty="0"/>
              <a:t>Kannusta opiskelijaa asettamaan pieniä tavoitteita ja korosta, ettei kaikkea voi saavuttaa heti.</a:t>
            </a:r>
          </a:p>
          <a:p>
            <a:r>
              <a:rPr lang="fi-FI" sz="1200" dirty="0"/>
              <a:t>Pienistä tavoitteista saa helpommin onnistumisen tunteen.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B6CD24-95A5-294E-87F0-3A0A890311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2318" y="3795702"/>
            <a:ext cx="1290550" cy="1586721"/>
          </a:xfrm>
        </p:spPr>
        <p:txBody>
          <a:bodyPr/>
          <a:lstStyle/>
          <a:p>
            <a:r>
              <a:rPr lang="fi-FI" sz="1200" dirty="0"/>
              <a:t>Jokaisen kurssin suorittamisesta tulee opiskelijalle hyvä mieli. Muista antaa hyvää palautetta läpäisystä.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941F4D-95FE-2940-B598-D09E21CE58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9015" y="4458317"/>
            <a:ext cx="1290550" cy="1112846"/>
          </a:xfrm>
        </p:spPr>
        <p:txBody>
          <a:bodyPr/>
          <a:lstStyle/>
          <a:p>
            <a:r>
              <a:rPr lang="fi-FI" sz="1200" dirty="0"/>
              <a:t>Keskity opiskelijan kanssa siihen, mitä hän on saanut aikaan.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123E72-8065-2540-9313-1428CE90B7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sz="1200" dirty="0"/>
              <a:t>+ Joustavat palautuspäivät</a:t>
            </a:r>
          </a:p>
          <a:p>
            <a:endParaRPr lang="fi-FI" sz="1200" dirty="0"/>
          </a:p>
          <a:p>
            <a:r>
              <a:rPr lang="fi-FI" sz="1200" dirty="0"/>
              <a:t>+ Mahdollisuus kertoa poissaoloista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95CEC46-E674-6B41-B03F-3B0C4C9946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sz="1200" dirty="0"/>
              <a:t>Jos kurssi jää kesken opiskelijalta, pyri olemaan lempeä ja ymmärtäväinen.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F7557D47-EBEC-E949-928A-4FD856D390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Lähteet: Takaisin opintoihin-henkilöstökoulutukset , Takaisin opintoihin -mentorointi, </a:t>
            </a:r>
            <a:r>
              <a:rPr lang="fi-FI" dirty="0" err="1"/>
              <a:t>MTKL:n</a:t>
            </a:r>
            <a:r>
              <a:rPr lang="fi-FI" dirty="0"/>
              <a:t> kokemusasiantuntijat </a:t>
            </a:r>
          </a:p>
        </p:txBody>
      </p:sp>
    </p:spTree>
    <p:extLst>
      <p:ext uri="{BB962C8B-B14F-4D97-AF65-F5344CB8AC3E}">
        <p14:creationId xmlns:p14="http://schemas.microsoft.com/office/powerpoint/2010/main" val="3506910576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toja xmlns="f9a9c6ab-6bb9-4852-ad03-e04f56c273c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6EBC30A7148C49B3FE169123DB60D1" ma:contentTypeVersion="17" ma:contentTypeDescription="Luo uusi asiakirja." ma:contentTypeScope="" ma:versionID="5030418b4af0fafb040baf440f357e08">
  <xsd:schema xmlns:xsd="http://www.w3.org/2001/XMLSchema" xmlns:xs="http://www.w3.org/2001/XMLSchema" xmlns:p="http://schemas.microsoft.com/office/2006/metadata/properties" xmlns:ns1="http://schemas.microsoft.com/sharepoint/v3" xmlns:ns2="569c5a5f-dfc6-42d9-a901-1d4fa7e6fc88" xmlns:ns3="f9a9c6ab-6bb9-4852-ad03-e04f56c273cf" targetNamespace="http://schemas.microsoft.com/office/2006/metadata/properties" ma:root="true" ma:fieldsID="a64c642d5b24393c3c6b4cf62be3d3c8" ns1:_="" ns2:_="" ns3:_="">
    <xsd:import namespace="http://schemas.microsoft.com/sharepoint/v3"/>
    <xsd:import namespace="569c5a5f-dfc6-42d9-a901-1d4fa7e6fc88"/>
    <xsd:import namespace="f9a9c6ab-6bb9-4852-ad03-e04f56c273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is_x00e4_tietoja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5a5f-dfc6-42d9-a901-1d4fa7e6f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9c6ab-6bb9-4852-ad03-e04f56c273cf" elementFormDefault="qualified">
    <xsd:import namespace="http://schemas.microsoft.com/office/2006/documentManagement/types"/>
    <xsd:import namespace="http://schemas.microsoft.com/office/infopath/2007/PartnerControls"/>
    <xsd:element name="Lis_x00e4_tietoja" ma:index="12" nillable="true" ma:displayName="Lisätietoja" ma:internalName="Lis_x00e4_tietoja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A98C3D-6643-4F1D-ACA3-1E1F6020E7B1}">
  <ds:schemaRefs>
    <ds:schemaRef ds:uri="569c5a5f-dfc6-42d9-a901-1d4fa7e6fc88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f9a9c6ab-6bb9-4852-ad03-e04f56c273cf"/>
  </ds:schemaRefs>
</ds:datastoreItem>
</file>

<file path=customXml/itemProps3.xml><?xml version="1.0" encoding="utf-8"?>
<ds:datastoreItem xmlns:ds="http://schemas.openxmlformats.org/officeDocument/2006/customXml" ds:itemID="{E1B3B7DC-E7CD-48FB-B4C1-A18B428D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9c5a5f-dfc6-42d9-a901-1d4fa7e6fc88"/>
    <ds:schemaRef ds:uri="f9a9c6ab-6bb9-4852-ad03-e04f56c27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10365</TotalTime>
  <Words>131</Words>
  <Application>Microsoft Office PowerPoint</Application>
  <PresentationFormat>A4-paperi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Adelle PE</vt:lpstr>
      <vt:lpstr>Arial</vt:lpstr>
      <vt:lpstr>Calibri</vt:lpstr>
      <vt:lpstr>PT Sans</vt:lpstr>
      <vt:lpstr>Ohjauskortit</vt:lpstr>
      <vt:lpstr>Mielenterveyden haasteiden huomioiminen opiskelussa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haasteiden huomioiminen </dc:title>
  <dc:subject/>
  <dc:creator>Microsoft Office User</dc:creator>
  <cp:keywords>mielenterveys opiskelu korkeakoulu ohjaus </cp:keywords>
  <dc:description/>
  <cp:lastModifiedBy>Marjo Siltanen</cp:lastModifiedBy>
  <cp:revision>137</cp:revision>
  <cp:lastPrinted>2019-08-29T04:41:55Z</cp:lastPrinted>
  <dcterms:created xsi:type="dcterms:W3CDTF">2019-08-23T11:51:14Z</dcterms:created>
  <dcterms:modified xsi:type="dcterms:W3CDTF">2021-09-21T11:12:20Z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0x010100606EBC30A7148C49B3FE169123DB60D1</vt:lpwstr>
  </property>
</Properties>
</file>