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20" r:id="rId5"/>
    <p:sldId id="321" r:id="rId6"/>
  </p:sldIdLst>
  <p:sldSz cx="9906000" cy="6858000" type="A4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 Siltanen" initials="MS" lastIdx="1" clrIdx="0">
    <p:extLst>
      <p:ext uri="{19B8F6BF-5375-455C-9EA6-DF929625EA0E}">
        <p15:presenceInfo xmlns:p15="http://schemas.microsoft.com/office/powerpoint/2012/main" userId="S::marjo.siltanen@nyyti.fi::ab92779f-5364-45ec-ae27-252f715bb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FA65D-A52F-4DEE-B532-8C254075AB82}" v="8" dt="2021-09-21T11:07:20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46"/>
  </p:normalViewPr>
  <p:slideViewPr>
    <p:cSldViewPr snapToGrid="0" snapToObjects="1">
      <p:cViewPr varScale="1">
        <p:scale>
          <a:sx n="62" d="100"/>
          <a:sy n="62" d="100"/>
        </p:scale>
        <p:origin x="752" y="56"/>
      </p:cViewPr>
      <p:guideLst/>
    </p:cSldViewPr>
  </p:slideViewPr>
  <p:outlineViewPr>
    <p:cViewPr>
      <p:scale>
        <a:sx n="33" d="100"/>
        <a:sy n="33" d="100"/>
      </p:scale>
      <p:origin x="0" y="-98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Siltanen" userId="ab92779f-5364-45ec-ae27-252f715bb72f" providerId="ADAL" clId="{654FA65D-A52F-4DEE-B532-8C254075AB82}"/>
    <pc:docChg chg="custSel delSld modSld">
      <pc:chgData name="Marjo Siltanen" userId="ab92779f-5364-45ec-ae27-252f715bb72f" providerId="ADAL" clId="{654FA65D-A52F-4DEE-B532-8C254075AB82}" dt="2021-09-21T11:10:25.353" v="58" actId="20577"/>
      <pc:docMkLst>
        <pc:docMk/>
      </pc:docMkLst>
      <pc:sldChg chg="del">
        <pc:chgData name="Marjo Siltanen" userId="ab92779f-5364-45ec-ae27-252f715bb72f" providerId="ADAL" clId="{654FA65D-A52F-4DEE-B532-8C254075AB82}" dt="2021-09-14T10:08:30.490" v="0" actId="2696"/>
        <pc:sldMkLst>
          <pc:docMk/>
          <pc:sldMk cId="3506910576" sldId="308"/>
        </pc:sldMkLst>
      </pc:sldChg>
      <pc:sldChg chg="del">
        <pc:chgData name="Marjo Siltanen" userId="ab92779f-5364-45ec-ae27-252f715bb72f" providerId="ADAL" clId="{654FA65D-A52F-4DEE-B532-8C254075AB82}" dt="2021-09-14T10:08:32.910" v="1" actId="2696"/>
        <pc:sldMkLst>
          <pc:docMk/>
          <pc:sldMk cId="38550047" sldId="309"/>
        </pc:sldMkLst>
      </pc:sldChg>
      <pc:sldChg chg="modSp mod">
        <pc:chgData name="Marjo Siltanen" userId="ab92779f-5364-45ec-ae27-252f715bb72f" providerId="ADAL" clId="{654FA65D-A52F-4DEE-B532-8C254075AB82}" dt="2021-09-21T11:10:18.187" v="55" actId="20577"/>
        <pc:sldMkLst>
          <pc:docMk/>
          <pc:sldMk cId="342268616" sldId="320"/>
        </pc:sldMkLst>
        <pc:spChg chg="mod">
          <ac:chgData name="Marjo Siltanen" userId="ab92779f-5364-45ec-ae27-252f715bb72f" providerId="ADAL" clId="{654FA65D-A52F-4DEE-B532-8C254075AB82}" dt="2021-09-21T11:10:18.187" v="55" actId="20577"/>
          <ac:spMkLst>
            <pc:docMk/>
            <pc:sldMk cId="342268616" sldId="320"/>
            <ac:spMk id="3" creationId="{63A32919-FB5E-AD46-93D0-221AC49F0A62}"/>
          </ac:spMkLst>
        </pc:spChg>
      </pc:sldChg>
      <pc:sldChg chg="modSp mod">
        <pc:chgData name="Marjo Siltanen" userId="ab92779f-5364-45ec-ae27-252f715bb72f" providerId="ADAL" clId="{654FA65D-A52F-4DEE-B532-8C254075AB82}" dt="2021-09-21T11:10:25.353" v="58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654FA65D-A52F-4DEE-B532-8C254075AB82}" dt="2021-09-21T11:10:25.353" v="58" actId="20577"/>
          <ac:spMkLst>
            <pc:docMk/>
            <pc:sldMk cId="2397536195" sldId="321"/>
            <ac:spMk id="3" creationId="{63A32919-FB5E-AD46-93D0-221AC49F0A62}"/>
          </ac:spMkLst>
        </pc:spChg>
        <pc:spChg chg="mod">
          <ac:chgData name="Marjo Siltanen" userId="ab92779f-5364-45ec-ae27-252f715bb72f" providerId="ADAL" clId="{654FA65D-A52F-4DEE-B532-8C254075AB82}" dt="2021-09-21T11:03:56.141" v="49" actId="14100"/>
          <ac:spMkLst>
            <pc:docMk/>
            <pc:sldMk cId="2397536195" sldId="321"/>
            <ac:spMk id="17" creationId="{7A74924F-F87D-8947-BB61-9DE56DC04585}"/>
          </ac:spMkLst>
        </pc:spChg>
        <pc:spChg chg="mod">
          <ac:chgData name="Marjo Siltanen" userId="ab92779f-5364-45ec-ae27-252f715bb72f" providerId="ADAL" clId="{654FA65D-A52F-4DEE-B532-8C254075AB82}" dt="2021-09-21T11:04:07.097" v="50" actId="14100"/>
          <ac:spMkLst>
            <pc:docMk/>
            <pc:sldMk cId="2397536195" sldId="321"/>
            <ac:spMk id="19" creationId="{2B394901-CF24-514D-AF5A-7F9B3AD55BC5}"/>
          </ac:spMkLst>
        </pc:spChg>
        <pc:spChg chg="mod">
          <ac:chgData name="Marjo Siltanen" userId="ab92779f-5364-45ec-ae27-252f715bb72f" providerId="ADAL" clId="{654FA65D-A52F-4DEE-B532-8C254075AB82}" dt="2021-09-21T11:03:11.799" v="48" actId="21"/>
          <ac:spMkLst>
            <pc:docMk/>
            <pc:sldMk cId="2397536195" sldId="321"/>
            <ac:spMk id="27" creationId="{7122A6AD-53B2-2543-ADB7-F43E64094A26}"/>
          </ac:spMkLst>
        </pc:spChg>
        <pc:spChg chg="mod">
          <ac:chgData name="Marjo Siltanen" userId="ab92779f-5364-45ec-ae27-252f715bb72f" providerId="ADAL" clId="{654FA65D-A52F-4DEE-B532-8C254075AB82}" dt="2021-09-21T11:04:12.955" v="51" actId="1076"/>
          <ac:spMkLst>
            <pc:docMk/>
            <pc:sldMk cId="2397536195" sldId="321"/>
            <ac:spMk id="30" creationId="{77700C97-4140-954F-A721-7ADA1CC530D5}"/>
          </ac:spMkLst>
        </pc:spChg>
        <pc:picChg chg="mod">
          <ac:chgData name="Marjo Siltanen" userId="ab92779f-5364-45ec-ae27-252f715bb72f" providerId="ADAL" clId="{654FA65D-A52F-4DEE-B532-8C254075AB82}" dt="2021-09-21T11:04:24.249" v="52" actId="962"/>
          <ac:picMkLst>
            <pc:docMk/>
            <pc:sldMk cId="2397536195" sldId="321"/>
            <ac:picMk id="1026" creationId="{AF1B9A36-B8F0-4507-96B9-CB4CD4DF1431}"/>
          </ac:picMkLst>
        </pc:picChg>
      </pc:sldChg>
      <pc:sldChg chg="del">
        <pc:chgData name="Marjo Siltanen" userId="ab92779f-5364-45ec-ae27-252f715bb72f" providerId="ADAL" clId="{654FA65D-A52F-4DEE-B532-8C254075AB82}" dt="2021-09-14T10:08:42.541" v="3" actId="2696"/>
        <pc:sldMkLst>
          <pc:docMk/>
          <pc:sldMk cId="4032679589" sldId="323"/>
        </pc:sldMkLst>
      </pc:sldChg>
      <pc:sldChg chg="del">
        <pc:chgData name="Marjo Siltanen" userId="ab92779f-5364-45ec-ae27-252f715bb72f" providerId="ADAL" clId="{654FA65D-A52F-4DEE-B532-8C254075AB82}" dt="2021-09-14T10:08:36.492" v="2" actId="2696"/>
        <pc:sldMkLst>
          <pc:docMk/>
          <pc:sldMk cId="1340480386" sldId="324"/>
        </pc:sldMkLst>
      </pc:sldChg>
    </pc:docChg>
  </pc:docChgLst>
  <pc:docChgLst>
    <pc:chgData name="Marjo Siltanen" userId="ab92779f-5364-45ec-ae27-252f715bb72f" providerId="ADAL" clId="{27390433-E014-4ED3-9EF7-331A3705C3D1}"/>
    <pc:docChg chg="custSel modSld sldOrd">
      <pc:chgData name="Marjo Siltanen" userId="ab92779f-5364-45ec-ae27-252f715bb72f" providerId="ADAL" clId="{27390433-E014-4ED3-9EF7-331A3705C3D1}" dt="2021-09-14T10:06:55.884" v="221"/>
      <pc:docMkLst>
        <pc:docMk/>
      </pc:docMkLst>
      <pc:sldChg chg="modSp mod">
        <pc:chgData name="Marjo Siltanen" userId="ab92779f-5364-45ec-ae27-252f715bb72f" providerId="ADAL" clId="{27390433-E014-4ED3-9EF7-331A3705C3D1}" dt="2021-09-13T05:51:03.756" v="187" actId="20577"/>
        <pc:sldMkLst>
          <pc:docMk/>
          <pc:sldMk cId="3506910576" sldId="308"/>
        </pc:sldMkLst>
        <pc:spChg chg="mod">
          <ac:chgData name="Marjo Siltanen" userId="ab92779f-5364-45ec-ae27-252f715bb72f" providerId="ADAL" clId="{27390433-E014-4ED3-9EF7-331A3705C3D1}" dt="2021-09-13T05:51:03.756" v="187" actId="20577"/>
          <ac:spMkLst>
            <pc:docMk/>
            <pc:sldMk cId="3506910576" sldId="308"/>
            <ac:spMk id="10" creationId="{F7557D47-EBEC-E949-928A-4FD856D390BD}"/>
          </ac:spMkLst>
        </pc:spChg>
      </pc:sldChg>
      <pc:sldChg chg="modSp mod">
        <pc:chgData name="Marjo Siltanen" userId="ab92779f-5364-45ec-ae27-252f715bb72f" providerId="ADAL" clId="{27390433-E014-4ED3-9EF7-331A3705C3D1}" dt="2021-09-14T09:48:20.711" v="194" actId="20577"/>
        <pc:sldMkLst>
          <pc:docMk/>
          <pc:sldMk cId="342268616" sldId="320"/>
        </pc:sldMkLst>
        <pc:spChg chg="mod">
          <ac:chgData name="Marjo Siltanen" userId="ab92779f-5364-45ec-ae27-252f715bb72f" providerId="ADAL" clId="{27390433-E014-4ED3-9EF7-331A3705C3D1}" dt="2021-09-14T09:48:20.711" v="194" actId="20577"/>
          <ac:spMkLst>
            <pc:docMk/>
            <pc:sldMk cId="342268616" sldId="320"/>
            <ac:spMk id="27" creationId="{7122A6AD-53B2-2543-ADB7-F43E64094A26}"/>
          </ac:spMkLst>
        </pc:spChg>
        <pc:spChg chg="mod">
          <ac:chgData name="Marjo Siltanen" userId="ab92779f-5364-45ec-ae27-252f715bb72f" providerId="ADAL" clId="{27390433-E014-4ED3-9EF7-331A3705C3D1}" dt="2021-09-10T11:59:51.373" v="4" actId="20577"/>
          <ac:spMkLst>
            <pc:docMk/>
            <pc:sldMk cId="342268616" sldId="320"/>
            <ac:spMk id="30" creationId="{77700C97-4140-954F-A721-7ADA1CC530D5}"/>
          </ac:spMkLst>
        </pc:spChg>
      </pc:sldChg>
      <pc:sldChg chg="modSp mod">
        <pc:chgData name="Marjo Siltanen" userId="ab92779f-5364-45ec-ae27-252f715bb72f" providerId="ADAL" clId="{27390433-E014-4ED3-9EF7-331A3705C3D1}" dt="2021-09-10T11:59:46.089" v="3" actId="20577"/>
        <pc:sldMkLst>
          <pc:docMk/>
          <pc:sldMk cId="2397536195" sldId="321"/>
        </pc:sldMkLst>
        <pc:spChg chg="mod">
          <ac:chgData name="Marjo Siltanen" userId="ab92779f-5364-45ec-ae27-252f715bb72f" providerId="ADAL" clId="{27390433-E014-4ED3-9EF7-331A3705C3D1}" dt="2021-09-10T11:59:46.089" v="3" actId="20577"/>
          <ac:spMkLst>
            <pc:docMk/>
            <pc:sldMk cId="2397536195" sldId="321"/>
            <ac:spMk id="30" creationId="{77700C97-4140-954F-A721-7ADA1CC530D5}"/>
          </ac:spMkLst>
        </pc:spChg>
      </pc:sldChg>
      <pc:sldChg chg="modSp mod ord">
        <pc:chgData name="Marjo Siltanen" userId="ab92779f-5364-45ec-ae27-252f715bb72f" providerId="ADAL" clId="{27390433-E014-4ED3-9EF7-331A3705C3D1}" dt="2021-09-14T10:06:55.884" v="221"/>
        <pc:sldMkLst>
          <pc:docMk/>
          <pc:sldMk cId="4032679589" sldId="323"/>
        </pc:sldMkLst>
        <pc:spChg chg="mod">
          <ac:chgData name="Marjo Siltanen" userId="ab92779f-5364-45ec-ae27-252f715bb72f" providerId="ADAL" clId="{27390433-E014-4ED3-9EF7-331A3705C3D1}" dt="2021-09-13T05:48:45.317" v="121" actId="20577"/>
          <ac:spMkLst>
            <pc:docMk/>
            <pc:sldMk cId="4032679589" sldId="323"/>
            <ac:spMk id="11" creationId="{1BC41E43-2A7A-9341-B5A8-3B61AF089082}"/>
          </ac:spMkLst>
        </pc:spChg>
        <pc:spChg chg="mod">
          <ac:chgData name="Marjo Siltanen" userId="ab92779f-5364-45ec-ae27-252f715bb72f" providerId="ADAL" clId="{27390433-E014-4ED3-9EF7-331A3705C3D1}" dt="2021-09-14T10:04:31.342" v="195" actId="20577"/>
          <ac:spMkLst>
            <pc:docMk/>
            <pc:sldMk cId="4032679589" sldId="323"/>
            <ac:spMk id="17" creationId="{7A74924F-F87D-8947-BB61-9DE56DC04585}"/>
          </ac:spMkLst>
        </pc:spChg>
        <pc:spChg chg="mod">
          <ac:chgData name="Marjo Siltanen" userId="ab92779f-5364-45ec-ae27-252f715bb72f" providerId="ADAL" clId="{27390433-E014-4ED3-9EF7-331A3705C3D1}" dt="2021-09-14T10:05:00.417" v="197" actId="20577"/>
          <ac:spMkLst>
            <pc:docMk/>
            <pc:sldMk cId="4032679589" sldId="323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3T05:47:50.048" v="115" actId="20577"/>
          <ac:spMkLst>
            <pc:docMk/>
            <pc:sldMk cId="4032679589" sldId="323"/>
            <ac:spMk id="28" creationId="{75F6EE99-AA32-F445-B900-D4F6F7567D5E}"/>
          </ac:spMkLst>
        </pc:spChg>
      </pc:sldChg>
      <pc:sldChg chg="modSp mod">
        <pc:chgData name="Marjo Siltanen" userId="ab92779f-5364-45ec-ae27-252f715bb72f" providerId="ADAL" clId="{27390433-E014-4ED3-9EF7-331A3705C3D1}" dt="2021-09-14T10:06:37.517" v="219" actId="20577"/>
        <pc:sldMkLst>
          <pc:docMk/>
          <pc:sldMk cId="1340480386" sldId="324"/>
        </pc:sldMkLst>
        <pc:spChg chg="mod">
          <ac:chgData name="Marjo Siltanen" userId="ab92779f-5364-45ec-ae27-252f715bb72f" providerId="ADAL" clId="{27390433-E014-4ED3-9EF7-331A3705C3D1}" dt="2021-09-14T10:06:15.173" v="209" actId="20577"/>
          <ac:spMkLst>
            <pc:docMk/>
            <pc:sldMk cId="1340480386" sldId="324"/>
            <ac:spMk id="18" creationId="{DAEC2491-33A1-164F-B5CF-BBD099853228}"/>
          </ac:spMkLst>
        </pc:spChg>
        <pc:spChg chg="mod">
          <ac:chgData name="Marjo Siltanen" userId="ab92779f-5364-45ec-ae27-252f715bb72f" providerId="ADAL" clId="{27390433-E014-4ED3-9EF7-331A3705C3D1}" dt="2021-09-14T10:06:37.517" v="219" actId="20577"/>
          <ac:spMkLst>
            <pc:docMk/>
            <pc:sldMk cId="1340480386" sldId="324"/>
            <ac:spMk id="19" creationId="{2B394901-CF24-514D-AF5A-7F9B3AD55BC5}"/>
          </ac:spMkLst>
        </pc:spChg>
        <pc:spChg chg="mod">
          <ac:chgData name="Marjo Siltanen" userId="ab92779f-5364-45ec-ae27-252f715bb72f" providerId="ADAL" clId="{27390433-E014-4ED3-9EF7-331A3705C3D1}" dt="2021-09-14T10:06:00.396" v="204" actId="20577"/>
          <ac:spMkLst>
            <pc:docMk/>
            <pc:sldMk cId="1340480386" sldId="324"/>
            <ac:spMk id="28" creationId="{75F6EE99-AA32-F445-B900-D4F6F7567D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3C4541-0D62-EF41-BAD4-A57EB341A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29B21D-F952-9B4A-A7C0-33F7FF570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DF782-8038-7A49-9374-7478D5ABB853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1C29D6-3E20-DB4D-B153-E454AB8BC9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D02C04-09E8-6041-89D7-A075ED428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639E-5645-644F-8008-906D10CE02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7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8CE9-FEAC-614C-916B-DE60314DC696}" type="datetimeFigureOut">
              <a:rPr lang="fi-FI" smtClean="0"/>
              <a:t>21.9.2021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7575-FC56-D34A-83C7-CCA40D306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3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openxmlformats.org/officeDocument/2006/relationships/image" Target="../media/image14.sv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36898"/>
            <a:ext cx="2513249" cy="4184332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36898"/>
            <a:ext cx="2513249" cy="2456280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4375053"/>
            <a:ext cx="2513013" cy="1439510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36897"/>
            <a:ext cx="2513249" cy="417766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5A99D-5F94-8143-952C-EF7CA702A0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66B82C03-91EF-4142-8CEF-218C928C003D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B75E3DA5-F3C8-1741-B445-8767B07A6CB9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5531" y="4223846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D53F4D6-6A1D-0242-9857-16B904E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 + 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22A85DC-3129-DB4B-8615-97C489330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D19E601-96A0-F046-8A30-2E6FD955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294" y="4557781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2987C56-4E16-FD48-88A9-8EFCFBD16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4E614379-62BD-3C43-A9DE-1A9EFEB5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FD249A5-6745-0841-B6FA-4CFA0F91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FBA22DC6-F193-6C42-B1EA-48919E75F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2151" y="3023022"/>
            <a:ext cx="2520000" cy="71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ikenttää boksissa, ei viiv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CBD7ADEE-007E-D642-8FA4-2A30EB29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5826" y="639000"/>
            <a:ext cx="8714347" cy="55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algn="ctr" rotWithShape="0">
              <a:prstClr val="black">
                <a:alpha val="2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63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840145"/>
            <a:ext cx="7898130" cy="6060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3"/>
            <a:ext cx="2513249" cy="2855584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22B9ECD2-33C7-D44C-B802-7167EE7E1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4017" y="4701640"/>
            <a:ext cx="2513249" cy="1112923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40322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6270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301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9511" y="1629913"/>
            <a:ext cx="2513249" cy="198835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0100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39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44E42D-0C44-E64D-8400-F1DE37192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265" y="3848787"/>
            <a:ext cx="2513013" cy="1965776"/>
          </a:xfrm>
          <a:prstGeom prst="rect">
            <a:avLst/>
          </a:prstGeom>
        </p:spPr>
        <p:txBody>
          <a:bodyPr lIns="0" rIns="0"/>
          <a:lstStyle>
            <a:lvl1pPr marL="1857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35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578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808038" indent="-177800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1028700" indent="-176213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1311435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0A9240F7-A31E-E843-91F8-D7D41025F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8902" y="3166171"/>
            <a:ext cx="2513249" cy="2648391"/>
          </a:xfrm>
          <a:prstGeom prst="rect">
            <a:avLst/>
          </a:prstGeom>
        </p:spPr>
        <p:txBody>
          <a:bodyPr lIns="0" tIns="46800" rIns="0"/>
          <a:lstStyle>
            <a:lvl1pPr marL="179388" indent="-17938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00"/>
            </a:lvl1pPr>
            <a:lvl2pPr marL="360363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00"/>
            </a:lvl2pPr>
            <a:lvl3pPr marL="584200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757238" indent="-173038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981075" indent="-180975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67E69A-461F-B149-B423-0258E5DC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B447B94-7C7F-0C4D-8E7C-0682BF9E862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C5DE732-F361-8147-8E4F-21182D90AE72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D10766EF-7B65-814E-AF0C-2969C033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62215">
            <a:off x="8137445" y="6500005"/>
            <a:ext cx="97442" cy="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441B8BC-859E-CA40-913F-836B8F5AD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667" y="1241494"/>
            <a:ext cx="1961069" cy="1961069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BDB410-44BC-0B44-8136-AA0F7375D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26778">
            <a:off x="2528884" y="999304"/>
            <a:ext cx="2676088" cy="2676088"/>
          </a:xfrm>
          <a:prstGeom prst="rect">
            <a:avLst/>
          </a:prstGeom>
        </p:spPr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81C3030-F045-7946-BBA3-457076D26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87362" y="1388978"/>
            <a:ext cx="1954630" cy="1954630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A6FEFE1-FE43-A04A-B2AA-B7A4DEBD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89050">
            <a:off x="6676893" y="968666"/>
            <a:ext cx="2807856" cy="2807856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E44015-4B88-F646-BCB0-D1DD92BA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3885" y="3429000"/>
            <a:ext cx="2060546" cy="2060546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D552FDE-9676-8B43-9640-55CFA78B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430" y="3843242"/>
            <a:ext cx="2060545" cy="2060545"/>
          </a:xfrm>
          <a:prstGeom prst="rect">
            <a:avLst/>
          </a:prstGeom>
        </p:spPr>
      </p:pic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D06C451-F28B-CE43-99FF-E92FAD32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80738">
            <a:off x="4851184" y="3547579"/>
            <a:ext cx="2102318" cy="2102318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17CCB7D-E3D1-FC49-B76B-3157304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0257" y="3820512"/>
            <a:ext cx="2102319" cy="2102319"/>
          </a:xfrm>
          <a:prstGeom prst="rect">
            <a:avLst/>
          </a:prstGeom>
        </p:spPr>
      </p:pic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1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uistilapp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93BF6B5-EC6F-6C4D-B9E9-A9057262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21403053">
            <a:off x="909855" y="1255133"/>
            <a:ext cx="2589473" cy="2589473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9BB6F87B-7D7A-8748-8F75-A0AB78EB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9645" y="1226639"/>
            <a:ext cx="2532996" cy="2532996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7A03E2EB-3627-2F40-B52C-48F2CC10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2912">
            <a:off x="6121926" y="1472303"/>
            <a:ext cx="3456544" cy="3456544"/>
          </a:xfrm>
          <a:prstGeom prst="rect">
            <a:avLst/>
          </a:prstGeom>
        </p:spPr>
      </p:pic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C7A5E99-0F0A-4549-B110-5DA16050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30736" y="3724907"/>
            <a:ext cx="2556961" cy="2556961"/>
          </a:xfrm>
          <a:prstGeom prst="rect">
            <a:avLst/>
          </a:prstGeom>
        </p:spPr>
      </p:pic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A5E331C-290A-9A42-A438-D477E647E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441638">
            <a:off x="3835818" y="3553987"/>
            <a:ext cx="2715441" cy="2715441"/>
          </a:xfrm>
          <a:prstGeom prst="rect">
            <a:avLst/>
          </a:prstGeom>
        </p:spPr>
      </p:pic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ipaikkaa, ei muistilappu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18" y="1584445"/>
            <a:ext cx="1341642" cy="121920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5D4CA5F5-7BBA-9242-A42A-CD37E0C5E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13034">
            <a:off x="3187366" y="1772574"/>
            <a:ext cx="1416816" cy="13563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4712" y="1756539"/>
            <a:ext cx="1247628" cy="126606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320262">
            <a:off x="7375909" y="1767342"/>
            <a:ext cx="1430288" cy="143047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6275" y="3916722"/>
            <a:ext cx="1215381" cy="114774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1" name="Tekstin paikkamerkki 15">
            <a:extLst>
              <a:ext uri="{FF2B5EF4-FFF2-40B4-BE49-F238E27FC236}">
                <a16:creationId xmlns:a16="http://schemas.microsoft.com/office/drawing/2014/main" id="{764F8EA6-7D88-FD48-BBF6-5B96A259F7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4275" y="4284649"/>
            <a:ext cx="1290550" cy="111284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27062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99863">
            <a:off x="5268421" y="4211551"/>
            <a:ext cx="1532946" cy="112723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4" name="Tekstin paikkamerkki 17">
            <a:extLst>
              <a:ext uri="{FF2B5EF4-FFF2-40B4-BE49-F238E27FC236}">
                <a16:creationId xmlns:a16="http://schemas.microsoft.com/office/drawing/2014/main" id="{5A7B7F6D-40DD-0E45-B87F-798E54CFD4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6357" y="4284649"/>
            <a:ext cx="1290183" cy="120489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ACF09FF-082F-E54A-9A21-354500412DB1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CC720367-26DE-B742-8C86-32493DB25E3C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E98F528B-3FB9-9446-AF65-9D98029A9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paikkaa, ei muistilappiku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72370CC-D619-6C4C-BB75-AC8386B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1" y="424173"/>
            <a:ext cx="7898130" cy="7077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4CA755A-49C7-4B4D-B83D-9F6095A0A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78035">
            <a:off x="1251888" y="1681534"/>
            <a:ext cx="1819385" cy="17190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6B7AFFA-0138-7A47-8934-816D4114D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591" y="1634621"/>
            <a:ext cx="1835340" cy="15949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A35EDE0D-3B35-774E-B44E-7138494217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89333">
            <a:off x="6897245" y="2426819"/>
            <a:ext cx="1940334" cy="19501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Tekstin paikkamerkki 6">
            <a:extLst>
              <a:ext uri="{FF2B5EF4-FFF2-40B4-BE49-F238E27FC236}">
                <a16:creationId xmlns:a16="http://schemas.microsoft.com/office/drawing/2014/main" id="{F6FBA559-DA0C-4545-BD28-C2C98C665F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1747" y="4224884"/>
            <a:ext cx="1633388" cy="16487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22225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tabLst/>
              <a:defRPr sz="1000"/>
            </a:lvl2pPr>
            <a:lvl3pPr marL="4460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6699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509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ACA4FA1A-32E5-2C40-89FF-4BF581FCA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438739">
            <a:off x="4445238" y="4236174"/>
            <a:ext cx="1678776" cy="15254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Tx/>
              <a:buNone/>
              <a:tabLst/>
              <a:defRPr sz="1000"/>
            </a:lvl1pPr>
            <a:lvl2pPr marL="179388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tabLst/>
              <a:defRPr sz="1000"/>
            </a:lvl2pPr>
            <a:lvl3pPr marL="403225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3pPr>
            <a:lvl4pPr marL="5842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4pPr>
            <a:lvl5pPr marL="800100" indent="0">
              <a:lnSpc>
                <a:spcPts val="13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00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3873E9-2716-D345-9062-D131F29328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481D62A-5DDA-F44E-A250-0506119C9A18}"/>
              </a:ext>
            </a:extLst>
          </p:cNvPr>
          <p:cNvSpPr/>
          <p:nvPr userDrawn="1"/>
        </p:nvSpPr>
        <p:spPr>
          <a:xfrm>
            <a:off x="6323234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>
                <a:latin typeface="Adelle PE" panose="02000503060000020004" pitchFamily="2" charset="77"/>
              </a:rPr>
              <a:t>Takaisin opintoihin -hanke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7EE1C6D-300C-8745-9AB7-776476E23FBB}"/>
              </a:ext>
            </a:extLst>
          </p:cNvPr>
          <p:cNvSpPr/>
          <p:nvPr userDrawn="1"/>
        </p:nvSpPr>
        <p:spPr>
          <a:xfrm>
            <a:off x="7545720" y="6448627"/>
            <a:ext cx="1760995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fi-FI" sz="800" b="0" i="0" dirty="0" err="1">
                <a:latin typeface="Adelle PE" panose="02000503060000020004" pitchFamily="2" charset="77"/>
              </a:rPr>
              <a:t>takaisinopintoihin.fi</a:t>
            </a:r>
            <a:endParaRPr lang="fi-FI" sz="800" b="0" i="0" dirty="0">
              <a:latin typeface="Adelle PE" panose="02000503060000020004" pitchFamily="2" charset="77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840871-C280-0749-9F6E-F86F6A32A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53" t="32308" r="58586" b="32418"/>
          <a:stretch/>
        </p:blipFill>
        <p:spPr>
          <a:xfrm rot="21308123">
            <a:off x="7722278" y="5260295"/>
            <a:ext cx="2195704" cy="15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F9E49-EFE9-304D-B176-6EE5FAE5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2673" y="6356350"/>
            <a:ext cx="5897274" cy="365125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l">
              <a:defRPr sz="800" b="0" i="0">
                <a:solidFill>
                  <a:schemeClr val="tx1"/>
                </a:solidFill>
                <a:latin typeface="Adelle PE" panose="02000503060000020004" pitchFamily="2" charset="77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5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30" r:id="rId3"/>
    <p:sldLayoutId id="2147483724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763" b="0" i="0" kern="1200">
          <a:solidFill>
            <a:schemeClr val="tx1"/>
          </a:solidFill>
          <a:latin typeface="Adelle PE" panose="02000503060000020004" pitchFamily="2" charset="77"/>
          <a:ea typeface="+mj-ea"/>
          <a:cs typeface="+mj-cs"/>
        </a:defRPr>
      </a:lvl1pPr>
    </p:titleStyle>
    <p:bodyStyle>
      <a:lvl1pPr marL="257969" indent="-257969" algn="l" defTabSz="742950" rtl="0" eaLnBrk="1" latinLnBrk="0" hangingPunct="1">
        <a:lnSpc>
          <a:spcPts val="2113"/>
        </a:lnSpc>
        <a:spcBef>
          <a:spcPts val="813"/>
        </a:spcBef>
        <a:spcAft>
          <a:spcPts val="163"/>
        </a:spcAft>
        <a:buFontTx/>
        <a:buBlip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19125" indent="-24765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SzPct val="10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980281" indent="-237331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341438" indent="-227013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1736130" indent="-250230" algn="l" defTabSz="742950" rtl="0" eaLnBrk="1" latinLnBrk="0" hangingPunct="1">
        <a:lnSpc>
          <a:spcPts val="2113"/>
        </a:lnSpc>
        <a:spcBef>
          <a:spcPts val="406"/>
        </a:spcBef>
        <a:spcAft>
          <a:spcPts val="163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tabLst/>
        <a:defRPr sz="1625" b="0" i="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yti.fi/opiskelijoille/loyda-apua/" TargetMode="External"/><Relationship Id="rId2" Type="http://schemas.openxmlformats.org/officeDocument/2006/relationships/hyperlink" Target="https://www.autismiliitto.fi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i-FI" sz="2800" dirty="0"/>
              <a:t>Autisminkirjo 1/2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A74924F-F87D-8947-BB61-9DE56DC04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6350" lvl="1" indent="0">
              <a:spcAft>
                <a:spcPts val="300"/>
              </a:spcAft>
              <a:buNone/>
            </a:pPr>
            <a:r>
              <a:rPr lang="fi-FI" sz="1400" b="1" cap="all" dirty="0"/>
              <a:t>ennakointi</a:t>
            </a:r>
            <a:endParaRPr lang="fi-FI" sz="1400" dirty="0"/>
          </a:p>
          <a:p>
            <a:pPr>
              <a:spcAft>
                <a:spcPts val="300"/>
              </a:spcAft>
            </a:pPr>
            <a:r>
              <a:rPr lang="fi-FI" sz="1400" dirty="0"/>
              <a:t>Anna kurssin alussa tiedot kurssista tiivistetyssä muodossa opiskelijalle tutustuttavaksi.</a:t>
            </a:r>
          </a:p>
          <a:p>
            <a:r>
              <a:rPr lang="fi-FI" sz="1400" dirty="0"/>
              <a:t>Voit koota tiedot opintojaksosta ja tärkeimmät yhteystiedot yhdelle paperille tai tiedostoon. </a:t>
            </a:r>
          </a:p>
          <a:p>
            <a:r>
              <a:rPr lang="fi-FI" sz="1400" dirty="0"/>
              <a:t>Etukäteen annetut ohjeet helpottavat hahmottamaan.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Anna luentodiat tarkasteltavaksi ennen luentoa.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Oheistoimintojen mahdollistaminen (esim. neulominen), kun se auttaa opiskelijaa keskittymään.</a:t>
            </a:r>
          </a:p>
          <a:p>
            <a:pPr>
              <a:spcAft>
                <a:spcPts val="300"/>
              </a:spcAft>
            </a:pP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DAEC2491-33A1-164F-B5CF-BBD099853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lvl="1" indent="0">
              <a:buNone/>
            </a:pPr>
            <a:r>
              <a:rPr lang="fi-FI" sz="1400" b="1" cap="all" dirty="0"/>
              <a:t>SUORITUSTAVAT</a:t>
            </a:r>
          </a:p>
          <a:p>
            <a:r>
              <a:rPr lang="fi-FI" sz="1400" dirty="0"/>
              <a:t>Tarjoa valinnaisia tapoja palauttaa tehtäviä.</a:t>
            </a:r>
          </a:p>
          <a:p>
            <a:r>
              <a:rPr lang="fi-FI" sz="1400" dirty="0"/>
              <a:t>Anna tarvittaessa pidempi palautusaika tehtäville ja lisäaikaa tentteihin.</a:t>
            </a:r>
          </a:p>
          <a:p>
            <a:r>
              <a:rPr lang="fi-FI" sz="1400" dirty="0"/>
              <a:t>Tarjoa mahdollisuus suorittaa ryhmätöitä vaihtoehtoisesti. Jaa ryhmät tarvittaessa itse.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Vaihtoehdon tarjoaminen suullisille esityksille, mikäli ne aiheuttavat stressiä.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7122A6AD-53B2-2543-ADB7-F43E64094A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6493" y="4052079"/>
            <a:ext cx="2513013" cy="1965776"/>
          </a:xfrm>
        </p:spPr>
        <p:txBody>
          <a:bodyPr/>
          <a:lstStyle/>
          <a:p>
            <a:pPr marL="7938" marR="0" lvl="1" indent="0" algn="l" defTabSz="74295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rgbClr val="199BAA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tauot ja stressin </a:t>
            </a:r>
            <a:r>
              <a:rPr kumimoji="0" lang="fi-FI" sz="14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lievitYS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77"/>
              <a:ea typeface="+mn-ea"/>
              <a:cs typeface="+mn-cs"/>
            </a:endParaRPr>
          </a:p>
          <a:p>
            <a:pPr marL="185738" marR="0" lvl="0" indent="-177800" algn="l" defTabSz="74295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rgbClr val="E650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Taukojen pitämisestä muistuttaminen. Tauota luentojasi.</a:t>
            </a:r>
          </a:p>
          <a:p>
            <a:pPr marL="185738" marR="0" lvl="0" indent="-177800" algn="l" defTabSz="74295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Clr>
                <a:srgbClr val="E650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Salli aistiärsykkeitä vähentävien apuvälineiden käyttö ylikuormittumisen ehkäisemiseksi.</a:t>
            </a:r>
          </a:p>
          <a:p>
            <a:pPr>
              <a:buClr>
                <a:srgbClr val="E65082"/>
              </a:buClr>
              <a:defRPr/>
            </a:pPr>
            <a:r>
              <a:rPr lang="fi-FI" sz="1400" dirty="0"/>
              <a:t>Kerro, missä hiljaiset työtilat sijaitsevat. Käy tarvittaessa näyttämässä. </a:t>
            </a:r>
          </a:p>
          <a:p>
            <a:pPr marL="7938" indent="0">
              <a:buNone/>
            </a:pP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B394901-CF24-514D-AF5A-7F9B3AD55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i-FI" sz="1400" b="1" cap="all" dirty="0"/>
              <a:t>Auki selittäminen</a:t>
            </a:r>
            <a:endParaRPr lang="fi-FI" sz="1400" dirty="0"/>
          </a:p>
          <a:p>
            <a:r>
              <a:rPr lang="fi-FI" sz="1400" dirty="0"/>
              <a:t>Selvitä, ettei tehtävänannoissa tai tenttikysymyksissä ole opiskelijalle epäselvyyksiä.</a:t>
            </a:r>
          </a:p>
          <a:p>
            <a:r>
              <a:rPr lang="fi-FI" sz="1400" dirty="0"/>
              <a:t>Kiteytä opintojakson tavoitteet lyhyesti.</a:t>
            </a:r>
          </a:p>
          <a:p>
            <a:r>
              <a:rPr lang="fi-FI" sz="1400" dirty="0"/>
              <a:t>Kerro pelisäännöistä ja odotuksista selkeästi. Etenkin ryhmätöissä.</a:t>
            </a:r>
          </a:p>
          <a:p>
            <a:r>
              <a:rPr lang="fi-FI" sz="1400" dirty="0"/>
              <a:t>Käsitteiden ja vertauskuvien avaaminen samalla, kun käytät niitä.</a:t>
            </a:r>
          </a:p>
          <a:p>
            <a:r>
              <a:rPr lang="fi-FI" sz="1400" dirty="0"/>
              <a:t>Opasta paljonko keskimäärin on aikaa vastata yhteen tenttikysymykseen.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Selvitä loppuarvioinnin perusteet opiskelijalle suullisesti.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0" name="Alatunnisteen paikkamerkki 29">
            <a:extLst>
              <a:ext uri="{FF2B5EF4-FFF2-40B4-BE49-F238E27FC236}">
                <a16:creationId xmlns:a16="http://schemas.microsoft.com/office/drawing/2014/main" id="{77700C97-4140-954F-A721-7ADA1CC530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2673" y="6438038"/>
            <a:ext cx="5897274" cy="365125"/>
          </a:xfrm>
        </p:spPr>
        <p:txBody>
          <a:bodyPr/>
          <a:lstStyle/>
          <a:p>
            <a:r>
              <a:rPr lang="fi-FI" sz="800" dirty="0">
                <a:latin typeface="Adelle PE" panose="02000503060000020004" pitchFamily="2" charset="77"/>
              </a:rPr>
              <a:t>Lähteet: Takaisin opintoihin-henkilöstökoulutukset, Autismiliitto, Autismiliiton kokemusasiantuntijat</a:t>
            </a:r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96020F-9276-F942-AB5B-CDB9243E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3BB5B00-A0FB-D447-99EA-35397D4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A83D3B9-7BC2-6346-B4C1-58173BEFB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388466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B7D752-E1F4-D247-BE54-AEB9FA14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1115" y="1476171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6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A32919-FB5E-AD46-93D0-221AC49F0A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i-FI" sz="2800" dirty="0"/>
              <a:t>Autisminkirjo 2/2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A74924F-F87D-8947-BB61-9DE56DC04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81" y="1629912"/>
            <a:ext cx="2513249" cy="3856487"/>
          </a:xfrm>
        </p:spPr>
        <p:txBody>
          <a:bodyPr/>
          <a:lstStyle/>
          <a:p>
            <a:pPr marL="7938" lvl="1" indent="0">
              <a:spcAft>
                <a:spcPts val="300"/>
              </a:spcAft>
              <a:buNone/>
            </a:pPr>
            <a:r>
              <a:rPr lang="fi-FI" sz="1400" b="1" cap="all" dirty="0"/>
              <a:t>Henkilökohtainen ohjaus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Kiinnitä huomio opiskelijan osaamiseen, kykyihin ja vahvuuksiin.</a:t>
            </a:r>
          </a:p>
          <a:p>
            <a:pPr>
              <a:spcAft>
                <a:spcPts val="300"/>
              </a:spcAft>
            </a:pPr>
            <a:endParaRPr lang="fi-FI" sz="1400" dirty="0"/>
          </a:p>
          <a:p>
            <a:pPr>
              <a:spcAft>
                <a:spcPts val="300"/>
              </a:spcAft>
            </a:pPr>
            <a:endParaRPr lang="fi-FI" sz="1400" dirty="0"/>
          </a:p>
          <a:p>
            <a:pPr marL="0" indent="0">
              <a:spcAft>
                <a:spcPts val="300"/>
              </a:spcAft>
              <a:buNone/>
            </a:pPr>
            <a:endParaRPr lang="fi-FI" sz="1400" dirty="0"/>
          </a:p>
          <a:p>
            <a:pPr marL="0" indent="0">
              <a:spcAft>
                <a:spcPts val="300"/>
              </a:spcAft>
              <a:buNone/>
            </a:pPr>
            <a:endParaRPr lang="fi-FI" sz="1400" dirty="0"/>
          </a:p>
          <a:p>
            <a:pPr marL="0" indent="0">
              <a:spcAft>
                <a:spcPts val="300"/>
              </a:spcAft>
              <a:buNone/>
            </a:pPr>
            <a:endParaRPr lang="fi-FI" sz="1400" dirty="0"/>
          </a:p>
          <a:p>
            <a:pPr>
              <a:spcAft>
                <a:spcPts val="300"/>
              </a:spcAft>
            </a:pPr>
            <a:r>
              <a:rPr lang="fi-FI" sz="1400" dirty="0"/>
              <a:t>Tarjoa tukea opintojen alusta lähtien.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Kysy opiskelijalta, onko hänen helppo seurata luentoja. Mikäli siinä on haasteita, voidaan yhdessä miettiä keskittymistä tukevia toimenpiteitä.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Kysy opiskelijalta, millaista apua tai tukea hän kokee tarvitsevansa.</a:t>
            </a:r>
          </a:p>
          <a:p>
            <a:pPr marL="0" indent="0">
              <a:spcAft>
                <a:spcPts val="300"/>
              </a:spcAft>
              <a:buNone/>
            </a:pPr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DAEC2491-33A1-164F-B5CF-BBD099853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b="1" cap="all" dirty="0"/>
              <a:t>Tuen ETSIMINEN</a:t>
            </a:r>
          </a:p>
          <a:p>
            <a:r>
              <a:rPr lang="fi-FI" sz="1400" dirty="0"/>
              <a:t>Tue avun hakemisessa ja vastaanottamissa. Anna selkeät yhdellä paperilla olevat ohjeet korkeakoulun tukitoimista.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Opintojen alussa opintopsykologikäynnin mahdollisuus, jossa kartoitetaan haasteista ja mahdollisuuksia.</a:t>
            </a:r>
          </a:p>
          <a:p>
            <a:pPr marL="0" indent="0">
              <a:spcAft>
                <a:spcPts val="300"/>
              </a:spcAft>
              <a:buNone/>
            </a:pPr>
            <a:endParaRPr lang="fi-FI" sz="1200" dirty="0"/>
          </a:p>
          <a:p>
            <a:pPr marL="0" indent="0">
              <a:buNone/>
            </a:pPr>
            <a:endParaRPr lang="fi-FI" sz="1200" b="1" cap="all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7122A6AD-53B2-2543-ADB7-F43E64094A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6493" y="3848787"/>
            <a:ext cx="2513013" cy="1965776"/>
          </a:xfrm>
        </p:spPr>
        <p:txBody>
          <a:bodyPr/>
          <a:lstStyle/>
          <a:p>
            <a:pPr marL="0" indent="0">
              <a:buNone/>
            </a:pPr>
            <a:r>
              <a:rPr lang="fi-FI" sz="1400" b="1" cap="all" dirty="0"/>
              <a:t>Tietoa ja tukea järjestöistä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Autismiliitto </a:t>
            </a:r>
            <a:r>
              <a:rPr lang="fi-FI" sz="1400" dirty="0">
                <a:sym typeface="Wingdings" panose="05000000000000000000" pitchFamily="2" charset="2"/>
              </a:rPr>
              <a:t> </a:t>
            </a:r>
            <a:r>
              <a:rPr lang="fi-FI" sz="1400" dirty="0">
                <a:sym typeface="Wingdings" panose="05000000000000000000" pitchFamily="2" charset="2"/>
                <a:hlinkClick r:id="rId2"/>
              </a:rPr>
              <a:t>autismiliitto.fi</a:t>
            </a:r>
            <a:endParaRPr lang="fi-FI" sz="1400" dirty="0">
              <a:sym typeface="Wingdings" panose="05000000000000000000" pitchFamily="2" charset="2"/>
            </a:endParaRPr>
          </a:p>
          <a:p>
            <a:pPr>
              <a:spcAft>
                <a:spcPts val="300"/>
              </a:spcAft>
            </a:pPr>
            <a:r>
              <a:rPr lang="fi-FI" sz="1400" dirty="0"/>
              <a:t>Opiskelijoille ja nuorille aikuisille apua erilaisissa elämän haasteissa tarjoavia tahoja koottuna </a:t>
            </a:r>
            <a:r>
              <a:rPr lang="fi-FI" sz="1400" dirty="0">
                <a:sym typeface="Wingdings" panose="05000000000000000000" pitchFamily="2" charset="2"/>
              </a:rPr>
              <a:t></a:t>
            </a:r>
            <a:r>
              <a:rPr lang="fi-FI" sz="1400" dirty="0">
                <a:sym typeface="Wingdings" panose="05000000000000000000" pitchFamily="2" charset="2"/>
                <a:hlinkClick r:id="rId3"/>
              </a:rPr>
              <a:t>Nyyti ry:n Löydä apua -sivulle</a:t>
            </a:r>
            <a:endParaRPr lang="fi-FI" sz="1200" b="1" cap="all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2B394901-CF24-514D-AF5A-7F9B3AD55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7866" y="1629913"/>
            <a:ext cx="2513249" cy="2829071"/>
          </a:xfrm>
        </p:spPr>
        <p:txBody>
          <a:bodyPr/>
          <a:lstStyle/>
          <a:p>
            <a:pPr marL="0" indent="0">
              <a:buNone/>
            </a:pPr>
            <a:r>
              <a:rPr lang="fi-FI" sz="1400" b="1" cap="all" dirty="0"/>
              <a:t>LAAJOJEN TEHTÄVIEN TEKEMINEN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Anna esimerkkejä kurssitöistä: edellisen vuoden luentopäiväkirjan tai esseen näyttäminen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Muistuta opiskelijaa, jotta hän varaa riittävästi aikaa tekemiseensä. </a:t>
            </a:r>
          </a:p>
          <a:p>
            <a:r>
              <a:rPr lang="fi-FI" sz="1400" dirty="0"/>
              <a:t>Tue opiskelijaa rutiinien luomisessa - etenkin opinnäytetyöprosessissa. </a:t>
            </a:r>
          </a:p>
          <a:p>
            <a:pPr>
              <a:spcAft>
                <a:spcPts val="300"/>
              </a:spcAft>
            </a:pPr>
            <a:r>
              <a:rPr lang="fi-FI" sz="1400" dirty="0"/>
              <a:t>Opinnäytetyöprosessin pilkkominen osiin yhdessä opiskelijan kanssa</a:t>
            </a:r>
          </a:p>
          <a:p>
            <a:pPr marL="0" indent="0">
              <a:buNone/>
            </a:pPr>
            <a:endParaRPr lang="fi-FI" sz="1200" b="1" cap="all" dirty="0"/>
          </a:p>
        </p:txBody>
      </p:sp>
      <p:sp>
        <p:nvSpPr>
          <p:cNvPr id="30" name="Alatunnisteen paikkamerkki 29">
            <a:extLst>
              <a:ext uri="{FF2B5EF4-FFF2-40B4-BE49-F238E27FC236}">
                <a16:creationId xmlns:a16="http://schemas.microsoft.com/office/drawing/2014/main" id="{77700C97-4140-954F-A721-7ADA1CC530D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02673" y="6428191"/>
            <a:ext cx="5897274" cy="365125"/>
          </a:xfrm>
        </p:spPr>
        <p:txBody>
          <a:bodyPr/>
          <a:lstStyle/>
          <a:p>
            <a:r>
              <a:rPr lang="fi-FI" sz="800" dirty="0">
                <a:latin typeface="Adelle PE" panose="02000503060000020004" pitchFamily="2" charset="77"/>
              </a:rPr>
              <a:t>Lähteet: Takaisin opintoihin-henkilöstökoulutukset, Autismiliitto, Autismiliiton kokemusasiantuntijat</a:t>
            </a:r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496020F-9276-F942-AB5B-CDB9243E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30" y="1476171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3BB5B00-A0FB-D447-99EA-35397D486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567" y="1479679"/>
            <a:ext cx="252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EA83D3B9-7BC2-6346-B4C1-58173BEFB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0842" y="3703449"/>
            <a:ext cx="2520000" cy="71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B7D752-E1F4-D247-BE54-AEB9FA14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1115" y="1476172"/>
            <a:ext cx="2520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1B9A36-B8F0-4507-96B9-CB4CD4DF1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885">
            <a:off x="1949634" y="2240791"/>
            <a:ext cx="1118828" cy="11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hjauskortit">
  <a:themeElements>
    <a:clrScheme name="Takaisin opintoihin -hanke">
      <a:dk1>
        <a:srgbClr val="000000"/>
      </a:dk1>
      <a:lt1>
        <a:srgbClr val="FFFFFF"/>
      </a:lt1>
      <a:dk2>
        <a:srgbClr val="199BAA"/>
      </a:dk2>
      <a:lt2>
        <a:srgbClr val="E7E6E6"/>
      </a:lt2>
      <a:accent1>
        <a:srgbClr val="E65082"/>
      </a:accent1>
      <a:accent2>
        <a:srgbClr val="199BAA"/>
      </a:accent2>
      <a:accent3>
        <a:srgbClr val="D2DC37"/>
      </a:accent3>
      <a:accent4>
        <a:srgbClr val="E65082"/>
      </a:accent4>
      <a:accent5>
        <a:srgbClr val="199BAA"/>
      </a:accent5>
      <a:accent6>
        <a:srgbClr val="D2DC37"/>
      </a:accent6>
      <a:hlink>
        <a:srgbClr val="15828E"/>
      </a:hlink>
      <a:folHlink>
        <a:srgbClr val="1582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toja xmlns="f9a9c6ab-6bb9-4852-ad03-e04f56c273cf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6EBC30A7148C49B3FE169123DB60D1" ma:contentTypeVersion="17" ma:contentTypeDescription="Luo uusi asiakirja." ma:contentTypeScope="" ma:versionID="5030418b4af0fafb040baf440f357e08">
  <xsd:schema xmlns:xsd="http://www.w3.org/2001/XMLSchema" xmlns:xs="http://www.w3.org/2001/XMLSchema" xmlns:p="http://schemas.microsoft.com/office/2006/metadata/properties" xmlns:ns1="http://schemas.microsoft.com/sharepoint/v3" xmlns:ns2="569c5a5f-dfc6-42d9-a901-1d4fa7e6fc88" xmlns:ns3="f9a9c6ab-6bb9-4852-ad03-e04f56c273cf" targetNamespace="http://schemas.microsoft.com/office/2006/metadata/properties" ma:root="true" ma:fieldsID="a64c642d5b24393c3c6b4cf62be3d3c8" ns1:_="" ns2:_="" ns3:_="">
    <xsd:import namespace="http://schemas.microsoft.com/sharepoint/v3"/>
    <xsd:import namespace="569c5a5f-dfc6-42d9-a901-1d4fa7e6fc88"/>
    <xsd:import namespace="f9a9c6ab-6bb9-4852-ad03-e04f56c273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is_x00e4_tietoja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c5a5f-dfc6-42d9-a901-1d4fa7e6f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9c6ab-6bb9-4852-ad03-e04f56c273cf" elementFormDefault="qualified">
    <xsd:import namespace="http://schemas.microsoft.com/office/2006/documentManagement/types"/>
    <xsd:import namespace="http://schemas.microsoft.com/office/infopath/2007/PartnerControls"/>
    <xsd:element name="Lis_x00e4_tietoja" ma:index="12" nillable="true" ma:displayName="Lisätietoja" ma:internalName="Lis_x00e4_tietoja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98C3D-6643-4F1D-ACA3-1E1F6020E7B1}">
  <ds:schemaRefs>
    <ds:schemaRef ds:uri="f9a9c6ab-6bb9-4852-ad03-e04f56c273cf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569c5a5f-dfc6-42d9-a901-1d4fa7e6fc88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3B7DC-E7CD-48FB-B4C1-A18B428D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9c5a5f-dfc6-42d9-a901-1d4fa7e6fc88"/>
    <ds:schemaRef ds:uri="f9a9c6ab-6bb9-4852-ad03-e04f56c27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1D585F-D8DB-4767-97E3-073DB4A92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10373</TotalTime>
  <Words>331</Words>
  <Application>Microsoft Office PowerPoint</Application>
  <PresentationFormat>A4-paperi (210 x 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Adelle PE</vt:lpstr>
      <vt:lpstr>Arial</vt:lpstr>
      <vt:lpstr>Calibri</vt:lpstr>
      <vt:lpstr>PT Sans</vt:lpstr>
      <vt:lpstr>Ohjauskortit</vt:lpstr>
      <vt:lpstr>Autisminkirjo 1/2</vt:lpstr>
      <vt:lpstr>Autisminkirjo 2/2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Autisminkirjo ohjauskortti </dc:title>
  <dc:subject/>
  <dc:creator>Microsoft Office User</dc:creator>
  <cp:keywords>autismi korkeakoulu opetus ohjaaminen </cp:keywords>
  <dc:description/>
  <cp:lastModifiedBy>Marjo Siltanen</cp:lastModifiedBy>
  <cp:revision>137</cp:revision>
  <cp:lastPrinted>2019-08-29T04:41:55Z</cp:lastPrinted>
  <dcterms:created xsi:type="dcterms:W3CDTF">2019-08-23T11:51:14Z</dcterms:created>
  <dcterms:modified xsi:type="dcterms:W3CDTF">2021-09-21T11:10:34Z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0x010100606EBC30A7148C49B3FE169123DB60D1</vt:lpwstr>
  </property>
</Properties>
</file>