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  <p:sldMasterId id="2147483669" r:id="rId2"/>
  </p:sldMasterIdLst>
  <p:sldIdLst>
    <p:sldId id="261" r:id="rId3"/>
  </p:sldIdLst>
  <p:sldSz cx="10691813" cy="15119350"/>
  <p:notesSz cx="6858000" cy="9144000"/>
  <p:defaultTextStyle>
    <a:defPPr>
      <a:defRPr lang="fi-FI"/>
    </a:defPPr>
    <a:lvl1pPr marL="0" algn="l" defTabSz="1053284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1pPr>
    <a:lvl2pPr marL="526643" algn="l" defTabSz="1053284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2pPr>
    <a:lvl3pPr marL="1053284" algn="l" defTabSz="1053284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3pPr>
    <a:lvl4pPr marL="1579928" algn="l" defTabSz="1053284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4pPr>
    <a:lvl5pPr marL="2106571" algn="l" defTabSz="1053284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5pPr>
    <a:lvl6pPr marL="2633214" algn="l" defTabSz="1053284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6pPr>
    <a:lvl7pPr marL="3159857" algn="l" defTabSz="1053284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7pPr>
    <a:lvl8pPr marL="3686499" algn="l" defTabSz="1053284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8pPr>
    <a:lvl9pPr marL="4213142" algn="l" defTabSz="1053284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BA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71"/>
    <p:restoredTop sz="94672"/>
  </p:normalViewPr>
  <p:slideViewPr>
    <p:cSldViewPr snapToGrid="0" snapToObjects="1" showGuides="1">
      <p:cViewPr varScale="1">
        <p:scale>
          <a:sx n="81" d="100"/>
          <a:sy n="81" d="100"/>
        </p:scale>
        <p:origin x="4952" y="224"/>
      </p:cViewPr>
      <p:guideLst>
        <p:guide orient="horz" pos="476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hdessä yhteisöksi -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888" y="2474398"/>
            <a:ext cx="8949324" cy="5332740"/>
          </a:xfrm>
          <a:prstGeom prst="rect">
            <a:avLst/>
          </a:prstGeom>
        </p:spPr>
        <p:txBody>
          <a:bodyPr anchor="b"/>
          <a:lstStyle>
            <a:lvl1pPr algn="l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Pääotsikko tähän </a:t>
            </a:r>
            <a:r>
              <a:rPr lang="fi-FI" dirty="0" err="1"/>
              <a:t>ytimettikkäästi</a:t>
            </a:r>
            <a:r>
              <a:rPr lang="fi-FI" dirty="0"/>
              <a:t> vaikka neljälle riville näin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1885" y="9044827"/>
            <a:ext cx="8553450" cy="16210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fi-FI" dirty="0"/>
              <a:t>Tekstiä naps lyhyesti</a:t>
            </a:r>
            <a:endParaRPr lang="en-US" dirty="0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98361ED6-40E9-8546-8480-083B54F5E379}"/>
              </a:ext>
            </a:extLst>
          </p:cNvPr>
          <p:cNvSpPr/>
          <p:nvPr userDrawn="1"/>
        </p:nvSpPr>
        <p:spPr>
          <a:xfrm>
            <a:off x="0" y="0"/>
            <a:ext cx="10691813" cy="15119350"/>
          </a:xfrm>
          <a:prstGeom prst="rect">
            <a:avLst/>
          </a:prstGeom>
          <a:noFill/>
          <a:ln w="1047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74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741A86A5-4063-0A49-8D6F-ED13D46D6E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1885" y="7919883"/>
            <a:ext cx="8553450" cy="10135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Alaotsikko</a:t>
            </a:r>
          </a:p>
        </p:txBody>
      </p:sp>
      <p:sp>
        <p:nvSpPr>
          <p:cNvPr id="7" name="Tekstin paikkamerkki 19">
            <a:extLst>
              <a:ext uri="{FF2B5EF4-FFF2-40B4-BE49-F238E27FC236}">
                <a16:creationId xmlns:a16="http://schemas.microsoft.com/office/drawing/2014/main" id="{B58B4515-10CB-D240-AF77-AFB832B2DE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886" y="11225902"/>
            <a:ext cx="3288864" cy="135447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Aika ja paikka tänne</a:t>
            </a:r>
          </a:p>
        </p:txBody>
      </p:sp>
    </p:spTree>
    <p:extLst>
      <p:ext uri="{BB962C8B-B14F-4D97-AF65-F5344CB8AC3E}">
        <p14:creationId xmlns:p14="http://schemas.microsoft.com/office/powerpoint/2010/main" val="198249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dessä yhteisöksi - turkoosi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4AC03965-4A44-654C-9266-2B43025E4A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35575" y="-849045"/>
            <a:ext cx="12742715" cy="19124943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1346ADF9-A4C1-E148-A982-DF43E96A09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31627" y="9390332"/>
            <a:ext cx="9716599" cy="14565867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9A9FF9E1-A5D6-384F-9EFD-00CFC4392E79}"/>
              </a:ext>
            </a:extLst>
          </p:cNvPr>
          <p:cNvSpPr/>
          <p:nvPr userDrawn="1"/>
        </p:nvSpPr>
        <p:spPr>
          <a:xfrm>
            <a:off x="0" y="0"/>
            <a:ext cx="10691813" cy="15119350"/>
          </a:xfrm>
          <a:prstGeom prst="rect">
            <a:avLst/>
          </a:prstGeom>
          <a:noFill/>
          <a:ln w="1047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74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3621627E-ABDF-6741-B92E-056CB61EE2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1888" y="2474398"/>
            <a:ext cx="8949324" cy="5332740"/>
          </a:xfrm>
          <a:prstGeom prst="rect">
            <a:avLst/>
          </a:prstGeom>
        </p:spPr>
        <p:txBody>
          <a:bodyPr anchor="b"/>
          <a:lstStyle>
            <a:lvl1pPr algn="l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Pääotsikko tähän </a:t>
            </a:r>
            <a:r>
              <a:rPr lang="fi-FI" dirty="0" err="1"/>
              <a:t>ytimettikkäästi</a:t>
            </a:r>
            <a:r>
              <a:rPr lang="fi-FI" dirty="0"/>
              <a:t> vaikka neljälle riville näin</a:t>
            </a:r>
            <a:endParaRPr lang="en-US" dirty="0"/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02C51CBD-EA5E-0A45-8A43-2D88E31685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1885" y="9044827"/>
            <a:ext cx="8553450" cy="16210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fi-FI" dirty="0"/>
              <a:t>Tekstiä naps lyhyesti</a:t>
            </a:r>
            <a:endParaRPr lang="en-US" dirty="0"/>
          </a:p>
        </p:txBody>
      </p:sp>
      <p:sp>
        <p:nvSpPr>
          <p:cNvPr id="36" name="Tekstin paikkamerkki 17">
            <a:extLst>
              <a:ext uri="{FF2B5EF4-FFF2-40B4-BE49-F238E27FC236}">
                <a16:creationId xmlns:a16="http://schemas.microsoft.com/office/drawing/2014/main" id="{642E44C7-324D-9A4D-9A45-E96A021E6C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1885" y="7908239"/>
            <a:ext cx="8553450" cy="102518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Alaotsikko</a:t>
            </a:r>
          </a:p>
        </p:txBody>
      </p:sp>
      <p:grpSp>
        <p:nvGrpSpPr>
          <p:cNvPr id="26" name="Ryhmä 25">
            <a:extLst>
              <a:ext uri="{FF2B5EF4-FFF2-40B4-BE49-F238E27FC236}">
                <a16:creationId xmlns:a16="http://schemas.microsoft.com/office/drawing/2014/main" id="{4B1936D1-FABE-C544-B0B4-ABD371F6F162}"/>
              </a:ext>
            </a:extLst>
          </p:cNvPr>
          <p:cNvGrpSpPr/>
          <p:nvPr userDrawn="1"/>
        </p:nvGrpSpPr>
        <p:grpSpPr>
          <a:xfrm>
            <a:off x="5711296" y="11877545"/>
            <a:ext cx="4435185" cy="2847298"/>
            <a:chOff x="4499518" y="7358223"/>
            <a:chExt cx="4790100" cy="2899498"/>
          </a:xfrm>
        </p:grpSpPr>
        <p:pic>
          <p:nvPicPr>
            <p:cNvPr id="27" name="Kuva 26">
              <a:extLst>
                <a:ext uri="{FF2B5EF4-FFF2-40B4-BE49-F238E27FC236}">
                  <a16:creationId xmlns:a16="http://schemas.microsoft.com/office/drawing/2014/main" id="{D2C2D1EE-63D4-C34E-9155-BC54F9603F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564993" y="9667109"/>
              <a:ext cx="1158981" cy="514587"/>
            </a:xfrm>
            <a:prstGeom prst="rect">
              <a:avLst/>
            </a:prstGeom>
          </p:spPr>
        </p:pic>
        <p:pic>
          <p:nvPicPr>
            <p:cNvPr id="28" name="Kuva 27">
              <a:extLst>
                <a:ext uri="{FF2B5EF4-FFF2-40B4-BE49-F238E27FC236}">
                  <a16:creationId xmlns:a16="http://schemas.microsoft.com/office/drawing/2014/main" id="{5E928E0A-AE05-264C-A304-AAF19CB50B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821648" y="8418539"/>
              <a:ext cx="1217170" cy="886967"/>
            </a:xfrm>
            <a:prstGeom prst="rect">
              <a:avLst/>
            </a:prstGeom>
          </p:spPr>
        </p:pic>
        <p:pic>
          <p:nvPicPr>
            <p:cNvPr id="29" name="Kuva 28">
              <a:extLst>
                <a:ext uri="{FF2B5EF4-FFF2-40B4-BE49-F238E27FC236}">
                  <a16:creationId xmlns:a16="http://schemas.microsoft.com/office/drawing/2014/main" id="{DB4A8CA6-14DC-7A44-B1CE-98AD513FA7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730297" y="8439437"/>
              <a:ext cx="795727" cy="1124717"/>
            </a:xfrm>
            <a:prstGeom prst="rect">
              <a:avLst/>
            </a:prstGeom>
          </p:spPr>
        </p:pic>
        <p:pic>
          <p:nvPicPr>
            <p:cNvPr id="30" name="Kuva 29">
              <a:extLst>
                <a:ext uri="{FF2B5EF4-FFF2-40B4-BE49-F238E27FC236}">
                  <a16:creationId xmlns:a16="http://schemas.microsoft.com/office/drawing/2014/main" id="{A94ADB66-C6B7-CA4C-87CF-A35D484A88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4655265" y="8582751"/>
              <a:ext cx="703887" cy="838091"/>
            </a:xfrm>
            <a:prstGeom prst="rect">
              <a:avLst/>
            </a:prstGeom>
          </p:spPr>
        </p:pic>
        <p:pic>
          <p:nvPicPr>
            <p:cNvPr id="31" name="Kuva 30">
              <a:extLst>
                <a:ext uri="{FF2B5EF4-FFF2-40B4-BE49-F238E27FC236}">
                  <a16:creationId xmlns:a16="http://schemas.microsoft.com/office/drawing/2014/main" id="{21450F22-1E88-D443-8C58-E3A7B36C47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048514" y="9867279"/>
              <a:ext cx="1304949" cy="307388"/>
            </a:xfrm>
            <a:prstGeom prst="rect">
              <a:avLst/>
            </a:prstGeom>
          </p:spPr>
        </p:pic>
        <p:pic>
          <p:nvPicPr>
            <p:cNvPr id="32" name="Kuva 31">
              <a:extLst>
                <a:ext uri="{FF2B5EF4-FFF2-40B4-BE49-F238E27FC236}">
                  <a16:creationId xmlns:a16="http://schemas.microsoft.com/office/drawing/2014/main" id="{04645186-AAE2-984D-BDF1-2C12CF1161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499518" y="7358223"/>
              <a:ext cx="889597" cy="889597"/>
            </a:xfrm>
            <a:prstGeom prst="rect">
              <a:avLst/>
            </a:prstGeom>
          </p:spPr>
        </p:pic>
        <p:pic>
          <p:nvPicPr>
            <p:cNvPr id="33" name="Kuva 32">
              <a:extLst>
                <a:ext uri="{FF2B5EF4-FFF2-40B4-BE49-F238E27FC236}">
                  <a16:creationId xmlns:a16="http://schemas.microsoft.com/office/drawing/2014/main" id="{0C147B81-AEFA-1548-B242-CABBA92FC2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7659030" y="7654027"/>
              <a:ext cx="1630588" cy="515736"/>
            </a:xfrm>
            <a:prstGeom prst="rect">
              <a:avLst/>
            </a:prstGeom>
          </p:spPr>
        </p:pic>
        <p:pic>
          <p:nvPicPr>
            <p:cNvPr id="41" name="Kuva 40">
              <a:extLst>
                <a:ext uri="{FF2B5EF4-FFF2-40B4-BE49-F238E27FC236}">
                  <a16:creationId xmlns:a16="http://schemas.microsoft.com/office/drawing/2014/main" id="{DF60DB17-4F07-2A49-9B2B-28477E321C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8386137" y="8515596"/>
              <a:ext cx="749028" cy="749028"/>
            </a:xfrm>
            <a:prstGeom prst="rect">
              <a:avLst/>
            </a:prstGeom>
          </p:spPr>
        </p:pic>
        <p:pic>
          <p:nvPicPr>
            <p:cNvPr id="42" name="Kuva 41">
              <a:extLst>
                <a:ext uri="{FF2B5EF4-FFF2-40B4-BE49-F238E27FC236}">
                  <a16:creationId xmlns:a16="http://schemas.microsoft.com/office/drawing/2014/main" id="{2FF5391B-5361-C742-BAE3-C46CC7238E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7552143" y="9743832"/>
              <a:ext cx="1624752" cy="513889"/>
            </a:xfrm>
            <a:prstGeom prst="rect">
              <a:avLst/>
            </a:prstGeom>
          </p:spPr>
        </p:pic>
        <p:pic>
          <p:nvPicPr>
            <p:cNvPr id="43" name="Kuva 42">
              <a:extLst>
                <a:ext uri="{FF2B5EF4-FFF2-40B4-BE49-F238E27FC236}">
                  <a16:creationId xmlns:a16="http://schemas.microsoft.com/office/drawing/2014/main" id="{9CE6D5E5-2A6E-D844-B15E-9C99AC7920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5641968" y="7560528"/>
              <a:ext cx="1961461" cy="620386"/>
            </a:xfrm>
            <a:prstGeom prst="rect">
              <a:avLst/>
            </a:prstGeom>
          </p:spPr>
        </p:pic>
      </p:grpSp>
      <p:sp>
        <p:nvSpPr>
          <p:cNvPr id="44" name="Tekstin paikkamerkki 19">
            <a:extLst>
              <a:ext uri="{FF2B5EF4-FFF2-40B4-BE49-F238E27FC236}">
                <a16:creationId xmlns:a16="http://schemas.microsoft.com/office/drawing/2014/main" id="{BD84AC88-AD9D-A34C-B30F-F4244FDA02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01886" y="11225902"/>
            <a:ext cx="3288864" cy="135447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Aika ja paikka tänne</a:t>
            </a:r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4D659005-1D38-AC4F-8601-2B92D82D25C8}"/>
              </a:ext>
            </a:extLst>
          </p:cNvPr>
          <p:cNvGrpSpPr/>
          <p:nvPr userDrawn="1"/>
        </p:nvGrpSpPr>
        <p:grpSpPr>
          <a:xfrm>
            <a:off x="801886" y="12527130"/>
            <a:ext cx="4090751" cy="2207839"/>
            <a:chOff x="801886" y="12527130"/>
            <a:chExt cx="4090751" cy="2207839"/>
          </a:xfrm>
        </p:grpSpPr>
        <p:sp>
          <p:nvSpPr>
            <p:cNvPr id="38" name="Tekstiruutu 37">
              <a:extLst>
                <a:ext uri="{FF2B5EF4-FFF2-40B4-BE49-F238E27FC236}">
                  <a16:creationId xmlns:a16="http://schemas.microsoft.com/office/drawing/2014/main" id="{3CD41DFB-8BBA-D149-A9DB-5CB26CECE160}"/>
                </a:ext>
              </a:extLst>
            </p:cNvPr>
            <p:cNvSpPr txBox="1"/>
            <p:nvPr userDrawn="1"/>
          </p:nvSpPr>
          <p:spPr>
            <a:xfrm>
              <a:off x="801886" y="12527130"/>
              <a:ext cx="4090751" cy="864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2000" b="0" dirty="0">
                  <a:solidFill>
                    <a:schemeClr val="bg1"/>
                  </a:solidFill>
                  <a:latin typeface="+mn-lt"/>
                </a:rPr>
                <a:t>Seuraa ja tule mukaan toimintaan</a:t>
              </a:r>
              <a:br>
                <a:rPr lang="fi-FI" sz="1100" dirty="0">
                  <a:solidFill>
                    <a:schemeClr val="bg1"/>
                  </a:solidFill>
                </a:rPr>
              </a:br>
              <a:r>
                <a:rPr lang="fi-FI" sz="1500" dirty="0" err="1">
                  <a:solidFill>
                    <a:schemeClr val="bg1"/>
                  </a:solidFill>
                </a:rPr>
                <a:t>www.yhdessayhteisoksi.fi</a:t>
              </a:r>
              <a:r>
                <a:rPr lang="fi-FI" sz="1100" dirty="0">
                  <a:solidFill>
                    <a:schemeClr val="bg1"/>
                  </a:solidFill>
                </a:rPr>
                <a:t> </a:t>
              </a:r>
            </a:p>
          </p:txBody>
        </p:sp>
        <p:sp>
          <p:nvSpPr>
            <p:cNvPr id="39" name="Tekstiruutu 38">
              <a:extLst>
                <a:ext uri="{FF2B5EF4-FFF2-40B4-BE49-F238E27FC236}">
                  <a16:creationId xmlns:a16="http://schemas.microsoft.com/office/drawing/2014/main" id="{47602813-B830-424F-8303-8B565A222471}"/>
                </a:ext>
              </a:extLst>
            </p:cNvPr>
            <p:cNvSpPr txBox="1"/>
            <p:nvPr userDrawn="1"/>
          </p:nvSpPr>
          <p:spPr>
            <a:xfrm>
              <a:off x="801886" y="13657751"/>
              <a:ext cx="322898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1300" dirty="0">
                  <a:solidFill>
                    <a:schemeClr val="bg1"/>
                  </a:solidFill>
                </a:rPr>
                <a:t># </a:t>
              </a:r>
              <a:r>
                <a:rPr lang="fi-FI" sz="1300" dirty="0" err="1">
                  <a:solidFill>
                    <a:schemeClr val="bg1"/>
                  </a:solidFill>
                </a:rPr>
                <a:t>yhdessäyhteisöksi</a:t>
              </a:r>
              <a:r>
                <a:rPr lang="fi-FI" sz="1300" dirty="0">
                  <a:solidFill>
                    <a:schemeClr val="bg1"/>
                  </a:solidFill>
                </a:rPr>
                <a:t> </a:t>
              </a:r>
              <a:br>
                <a:rPr lang="fi-FI" sz="1300" dirty="0">
                  <a:solidFill>
                    <a:schemeClr val="bg1"/>
                  </a:solidFill>
                </a:rPr>
              </a:br>
              <a:r>
                <a:rPr lang="fi-FI" sz="1300" dirty="0">
                  <a:solidFill>
                    <a:schemeClr val="bg1"/>
                  </a:solidFill>
                </a:rPr>
                <a:t># </a:t>
              </a:r>
              <a:r>
                <a:rPr lang="fi-FI" sz="1300" dirty="0" err="1">
                  <a:solidFill>
                    <a:schemeClr val="bg1"/>
                  </a:solidFill>
                </a:rPr>
                <a:t>eijätetäketäänyksin</a:t>
              </a:r>
              <a:r>
                <a:rPr lang="fi-FI" sz="1300" dirty="0">
                  <a:solidFill>
                    <a:schemeClr val="bg1"/>
                  </a:solidFill>
                </a:rPr>
                <a:t> </a:t>
              </a:r>
              <a:br>
                <a:rPr lang="fi-FI" sz="1300" dirty="0">
                  <a:solidFill>
                    <a:schemeClr val="bg1"/>
                  </a:solidFill>
                </a:rPr>
              </a:br>
              <a:r>
                <a:rPr lang="fi-FI" sz="1300" dirty="0">
                  <a:solidFill>
                    <a:schemeClr val="bg1"/>
                  </a:solidFill>
                </a:rPr>
                <a:t># </a:t>
              </a:r>
              <a:r>
                <a:rPr lang="fi-FI" sz="1300" dirty="0" err="1">
                  <a:solidFill>
                    <a:schemeClr val="bg1"/>
                  </a:solidFill>
                </a:rPr>
                <a:t>mukaanporukoihin</a:t>
              </a:r>
              <a:r>
                <a:rPr lang="fi-FI" sz="1300" dirty="0">
                  <a:solidFill>
                    <a:schemeClr val="bg1"/>
                  </a:solidFill>
                </a:rPr>
                <a:t> </a:t>
              </a:r>
              <a:br>
                <a:rPr lang="fi-FI" sz="1300" dirty="0">
                  <a:solidFill>
                    <a:schemeClr val="bg1"/>
                  </a:solidFill>
                </a:rPr>
              </a:br>
              <a:r>
                <a:rPr lang="fi-FI" sz="1300" dirty="0">
                  <a:solidFill>
                    <a:schemeClr val="bg1"/>
                  </a:solidFill>
                </a:rPr>
                <a:t># </a:t>
              </a:r>
              <a:r>
                <a:rPr lang="fi-FI" sz="1300" dirty="0" err="1">
                  <a:solidFill>
                    <a:schemeClr val="bg1"/>
                  </a:solidFill>
                </a:rPr>
                <a:t>yhteisöllisyydestähyvinvointia</a:t>
              </a:r>
              <a:r>
                <a:rPr lang="fi-FI" sz="1200" dirty="0">
                  <a:solidFill>
                    <a:schemeClr val="bg1"/>
                  </a:solidFill>
                </a:rPr>
                <a:t> </a:t>
              </a:r>
            </a:p>
            <a:p>
              <a:endParaRPr lang="fi-FI" sz="1200" dirty="0">
                <a:solidFill>
                  <a:schemeClr val="bg1"/>
                </a:solidFill>
              </a:endParaRPr>
            </a:p>
          </p:txBody>
        </p:sp>
        <p:pic>
          <p:nvPicPr>
            <p:cNvPr id="45" name="Kuva 44">
              <a:extLst>
                <a:ext uri="{FF2B5EF4-FFF2-40B4-BE49-F238E27FC236}">
                  <a16:creationId xmlns:a16="http://schemas.microsoft.com/office/drawing/2014/main" id="{4C4EA75A-D235-0E4E-A255-32BC862819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2333576" y="13632578"/>
              <a:ext cx="668363" cy="7088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007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dessä yhteisöksi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98361ED6-40E9-8546-8480-083B54F5E379}"/>
              </a:ext>
            </a:extLst>
          </p:cNvPr>
          <p:cNvSpPr/>
          <p:nvPr userDrawn="1"/>
        </p:nvSpPr>
        <p:spPr>
          <a:xfrm>
            <a:off x="0" y="0"/>
            <a:ext cx="10691813" cy="15119350"/>
          </a:xfrm>
          <a:prstGeom prst="rect">
            <a:avLst/>
          </a:prstGeom>
          <a:noFill/>
          <a:ln w="1047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74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B60B173-FE20-A844-A7B3-4241CCE31F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1888" y="2474398"/>
            <a:ext cx="8949324" cy="5332740"/>
          </a:xfrm>
          <a:prstGeom prst="rect">
            <a:avLst/>
          </a:prstGeom>
        </p:spPr>
        <p:txBody>
          <a:bodyPr anchor="b"/>
          <a:lstStyle>
            <a:lvl1pPr algn="l">
              <a:defRPr sz="8000" b="1">
                <a:solidFill>
                  <a:schemeClr val="accent3"/>
                </a:solidFill>
              </a:defRPr>
            </a:lvl1pPr>
          </a:lstStyle>
          <a:p>
            <a:r>
              <a:rPr lang="fi-FI" dirty="0"/>
              <a:t>Pääotsikko tähän </a:t>
            </a:r>
            <a:r>
              <a:rPr lang="fi-FI" dirty="0" err="1"/>
              <a:t>ytimettikkäästi</a:t>
            </a:r>
            <a:r>
              <a:rPr lang="fi-FI" dirty="0"/>
              <a:t> vaikka neljälle riville näin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5CE9109-C143-654D-AD83-71F4EFDABB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1885" y="9044827"/>
            <a:ext cx="8553450" cy="16210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fi-FI" dirty="0"/>
              <a:t>Tekstiä naps lyhyesti</a:t>
            </a:r>
            <a:endParaRPr lang="en-US" dirty="0"/>
          </a:p>
        </p:txBody>
      </p:sp>
      <p:sp>
        <p:nvSpPr>
          <p:cNvPr id="13" name="Tekstin paikkamerkki 17">
            <a:extLst>
              <a:ext uri="{FF2B5EF4-FFF2-40B4-BE49-F238E27FC236}">
                <a16:creationId xmlns:a16="http://schemas.microsoft.com/office/drawing/2014/main" id="{7A08BC09-79A8-5248-8574-9A40EE8756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1885" y="7919883"/>
            <a:ext cx="8553450" cy="10135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000" b="1">
                <a:solidFill>
                  <a:schemeClr val="accent3"/>
                </a:solidFill>
              </a:defRPr>
            </a:lvl1pPr>
          </a:lstStyle>
          <a:p>
            <a:r>
              <a:rPr lang="fi-FI" dirty="0"/>
              <a:t>Alaotsikko</a:t>
            </a:r>
          </a:p>
        </p:txBody>
      </p:sp>
      <p:sp>
        <p:nvSpPr>
          <p:cNvPr id="14" name="Tekstin paikkamerkki 19">
            <a:extLst>
              <a:ext uri="{FF2B5EF4-FFF2-40B4-BE49-F238E27FC236}">
                <a16:creationId xmlns:a16="http://schemas.microsoft.com/office/drawing/2014/main" id="{BC21B625-E131-7242-A998-CB723DC9FA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886" y="11225902"/>
            <a:ext cx="3288864" cy="135447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Aika ja paikka tänne</a:t>
            </a:r>
          </a:p>
        </p:txBody>
      </p:sp>
    </p:spTree>
    <p:extLst>
      <p:ext uri="{BB962C8B-B14F-4D97-AF65-F5344CB8AC3E}">
        <p14:creationId xmlns:p14="http://schemas.microsoft.com/office/powerpoint/2010/main" val="232570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dessä yhteisöksi - valko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8A745D99-FCBF-8040-8893-C8DF6F517B38}"/>
              </a:ext>
            </a:extLst>
          </p:cNvPr>
          <p:cNvSpPr/>
          <p:nvPr userDrawn="1"/>
        </p:nvSpPr>
        <p:spPr>
          <a:xfrm>
            <a:off x="-165708" y="10332943"/>
            <a:ext cx="11436888" cy="478640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74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AC03965-4A44-654C-9266-2B43025E4A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74456" y="-384395"/>
            <a:ext cx="11878774" cy="17828295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E561AB16-C6AD-7546-9BD6-515AC4044B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31627" y="9390332"/>
            <a:ext cx="9716599" cy="14565867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9A9FF9E1-A5D6-384F-9EFD-00CFC4392E79}"/>
              </a:ext>
            </a:extLst>
          </p:cNvPr>
          <p:cNvSpPr/>
          <p:nvPr userDrawn="1"/>
        </p:nvSpPr>
        <p:spPr>
          <a:xfrm>
            <a:off x="0" y="0"/>
            <a:ext cx="10691813" cy="15119350"/>
          </a:xfrm>
          <a:prstGeom prst="rect">
            <a:avLst/>
          </a:prstGeom>
          <a:noFill/>
          <a:ln w="1047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74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C8808059-93DD-064A-B87B-7B29E1F43A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1888" y="2474398"/>
            <a:ext cx="8129783" cy="5332740"/>
          </a:xfrm>
          <a:prstGeom prst="rect">
            <a:avLst/>
          </a:prstGeom>
        </p:spPr>
        <p:txBody>
          <a:bodyPr anchor="b"/>
          <a:lstStyle>
            <a:lvl1pPr algn="l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Pääotsikko tähän </a:t>
            </a:r>
            <a:r>
              <a:rPr lang="fi-FI" dirty="0" err="1"/>
              <a:t>ytimettikkäästi</a:t>
            </a:r>
            <a:r>
              <a:rPr lang="fi-FI" dirty="0"/>
              <a:t> vaikka neljälle riville näin</a:t>
            </a:r>
            <a:endParaRPr lang="en-US" dirty="0"/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C57FEB2A-B508-0840-9EA1-78CFB76146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1888" y="9044827"/>
            <a:ext cx="8129783" cy="16210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fi-FI" dirty="0"/>
              <a:t>Tekstiä naps lyhyesti</a:t>
            </a:r>
            <a:endParaRPr lang="en-US" dirty="0"/>
          </a:p>
        </p:txBody>
      </p:sp>
      <p:sp>
        <p:nvSpPr>
          <p:cNvPr id="37" name="Tekstin paikkamerkki 17">
            <a:extLst>
              <a:ext uri="{FF2B5EF4-FFF2-40B4-BE49-F238E27FC236}">
                <a16:creationId xmlns:a16="http://schemas.microsoft.com/office/drawing/2014/main" id="{46AAE6F7-9230-034F-856B-1214C12AD9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1888" y="7888069"/>
            <a:ext cx="8129783" cy="10453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Alaotsikko</a:t>
            </a:r>
          </a:p>
        </p:txBody>
      </p:sp>
      <p:grpSp>
        <p:nvGrpSpPr>
          <p:cNvPr id="26" name="Ryhmä 25">
            <a:extLst>
              <a:ext uri="{FF2B5EF4-FFF2-40B4-BE49-F238E27FC236}">
                <a16:creationId xmlns:a16="http://schemas.microsoft.com/office/drawing/2014/main" id="{7C644F43-BEF1-A44C-8E8E-FB75B2735A03}"/>
              </a:ext>
            </a:extLst>
          </p:cNvPr>
          <p:cNvGrpSpPr/>
          <p:nvPr userDrawn="1"/>
        </p:nvGrpSpPr>
        <p:grpSpPr>
          <a:xfrm>
            <a:off x="5711296" y="11877545"/>
            <a:ext cx="4435185" cy="2847298"/>
            <a:chOff x="4499518" y="7358223"/>
            <a:chExt cx="4790100" cy="2899498"/>
          </a:xfrm>
        </p:grpSpPr>
        <p:pic>
          <p:nvPicPr>
            <p:cNvPr id="27" name="Kuva 26">
              <a:extLst>
                <a:ext uri="{FF2B5EF4-FFF2-40B4-BE49-F238E27FC236}">
                  <a16:creationId xmlns:a16="http://schemas.microsoft.com/office/drawing/2014/main" id="{81F0A85E-BC2E-AB43-9665-EA8B874D5D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564993" y="9667109"/>
              <a:ext cx="1158981" cy="514587"/>
            </a:xfrm>
            <a:prstGeom prst="rect">
              <a:avLst/>
            </a:prstGeom>
          </p:spPr>
        </p:pic>
        <p:pic>
          <p:nvPicPr>
            <p:cNvPr id="28" name="Kuva 27">
              <a:extLst>
                <a:ext uri="{FF2B5EF4-FFF2-40B4-BE49-F238E27FC236}">
                  <a16:creationId xmlns:a16="http://schemas.microsoft.com/office/drawing/2014/main" id="{23799DC1-8444-F848-9287-9360E63C3F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821648" y="8418539"/>
              <a:ext cx="1217170" cy="886967"/>
            </a:xfrm>
            <a:prstGeom prst="rect">
              <a:avLst/>
            </a:prstGeom>
          </p:spPr>
        </p:pic>
        <p:pic>
          <p:nvPicPr>
            <p:cNvPr id="29" name="Kuva 28">
              <a:extLst>
                <a:ext uri="{FF2B5EF4-FFF2-40B4-BE49-F238E27FC236}">
                  <a16:creationId xmlns:a16="http://schemas.microsoft.com/office/drawing/2014/main" id="{BA2EFDC6-D89B-6449-A246-8848EB09FD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730297" y="8439437"/>
              <a:ext cx="795727" cy="1124717"/>
            </a:xfrm>
            <a:prstGeom prst="rect">
              <a:avLst/>
            </a:prstGeom>
          </p:spPr>
        </p:pic>
        <p:pic>
          <p:nvPicPr>
            <p:cNvPr id="30" name="Kuva 29">
              <a:extLst>
                <a:ext uri="{FF2B5EF4-FFF2-40B4-BE49-F238E27FC236}">
                  <a16:creationId xmlns:a16="http://schemas.microsoft.com/office/drawing/2014/main" id="{7BC8BC11-0AC8-F44B-B562-9BC9254FD7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4655265" y="8582751"/>
              <a:ext cx="703887" cy="838091"/>
            </a:xfrm>
            <a:prstGeom prst="rect">
              <a:avLst/>
            </a:prstGeom>
          </p:spPr>
        </p:pic>
        <p:pic>
          <p:nvPicPr>
            <p:cNvPr id="31" name="Kuva 30">
              <a:extLst>
                <a:ext uri="{FF2B5EF4-FFF2-40B4-BE49-F238E27FC236}">
                  <a16:creationId xmlns:a16="http://schemas.microsoft.com/office/drawing/2014/main" id="{00510FD1-6977-534B-B32C-E4DDA61BD4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048514" y="9867279"/>
              <a:ext cx="1304949" cy="307388"/>
            </a:xfrm>
            <a:prstGeom prst="rect">
              <a:avLst/>
            </a:prstGeom>
          </p:spPr>
        </p:pic>
        <p:pic>
          <p:nvPicPr>
            <p:cNvPr id="32" name="Kuva 31">
              <a:extLst>
                <a:ext uri="{FF2B5EF4-FFF2-40B4-BE49-F238E27FC236}">
                  <a16:creationId xmlns:a16="http://schemas.microsoft.com/office/drawing/2014/main" id="{F26C4D6A-9BBC-1044-BE29-C5017686A0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499518" y="7358223"/>
              <a:ext cx="889597" cy="889597"/>
            </a:xfrm>
            <a:prstGeom prst="rect">
              <a:avLst/>
            </a:prstGeom>
          </p:spPr>
        </p:pic>
        <p:pic>
          <p:nvPicPr>
            <p:cNvPr id="33" name="Kuva 32">
              <a:extLst>
                <a:ext uri="{FF2B5EF4-FFF2-40B4-BE49-F238E27FC236}">
                  <a16:creationId xmlns:a16="http://schemas.microsoft.com/office/drawing/2014/main" id="{A010A8B8-363B-AB4A-A06E-14591D5B61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7659030" y="7654027"/>
              <a:ext cx="1630588" cy="515736"/>
            </a:xfrm>
            <a:prstGeom prst="rect">
              <a:avLst/>
            </a:prstGeom>
          </p:spPr>
        </p:pic>
        <p:pic>
          <p:nvPicPr>
            <p:cNvPr id="34" name="Kuva 33">
              <a:extLst>
                <a:ext uri="{FF2B5EF4-FFF2-40B4-BE49-F238E27FC236}">
                  <a16:creationId xmlns:a16="http://schemas.microsoft.com/office/drawing/2014/main" id="{D0251B0B-576D-DE43-8EBE-AC0731AD99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8386137" y="8515596"/>
              <a:ext cx="749028" cy="749028"/>
            </a:xfrm>
            <a:prstGeom prst="rect">
              <a:avLst/>
            </a:prstGeom>
          </p:spPr>
        </p:pic>
        <p:pic>
          <p:nvPicPr>
            <p:cNvPr id="42" name="Kuva 41">
              <a:extLst>
                <a:ext uri="{FF2B5EF4-FFF2-40B4-BE49-F238E27FC236}">
                  <a16:creationId xmlns:a16="http://schemas.microsoft.com/office/drawing/2014/main" id="{5183D018-ACC9-E54E-8A0C-F0A6A22E47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7552143" y="9743832"/>
              <a:ext cx="1624752" cy="513889"/>
            </a:xfrm>
            <a:prstGeom prst="rect">
              <a:avLst/>
            </a:prstGeom>
          </p:spPr>
        </p:pic>
        <p:pic>
          <p:nvPicPr>
            <p:cNvPr id="43" name="Kuva 42">
              <a:extLst>
                <a:ext uri="{FF2B5EF4-FFF2-40B4-BE49-F238E27FC236}">
                  <a16:creationId xmlns:a16="http://schemas.microsoft.com/office/drawing/2014/main" id="{92091134-2C20-0943-ABE2-B03239F741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5641968" y="7560528"/>
              <a:ext cx="1961461" cy="620386"/>
            </a:xfrm>
            <a:prstGeom prst="rect">
              <a:avLst/>
            </a:prstGeom>
          </p:spPr>
        </p:pic>
      </p:grpSp>
      <p:sp>
        <p:nvSpPr>
          <p:cNvPr id="44" name="Tekstin paikkamerkki 19">
            <a:extLst>
              <a:ext uri="{FF2B5EF4-FFF2-40B4-BE49-F238E27FC236}">
                <a16:creationId xmlns:a16="http://schemas.microsoft.com/office/drawing/2014/main" id="{BAA4D8C1-A127-6D44-BD0D-6629A12FDAED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01886" y="11225902"/>
            <a:ext cx="3288864" cy="135447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Aika ja paikka tänne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9C2DC446-CC7C-8C44-B192-2E96B418587C}"/>
              </a:ext>
            </a:extLst>
          </p:cNvPr>
          <p:cNvGrpSpPr/>
          <p:nvPr userDrawn="1"/>
        </p:nvGrpSpPr>
        <p:grpSpPr>
          <a:xfrm>
            <a:off x="801886" y="12527130"/>
            <a:ext cx="4090751" cy="2207839"/>
            <a:chOff x="801886" y="12527130"/>
            <a:chExt cx="4090751" cy="2207839"/>
          </a:xfrm>
        </p:grpSpPr>
        <p:sp>
          <p:nvSpPr>
            <p:cNvPr id="39" name="Tekstiruutu 38">
              <a:extLst>
                <a:ext uri="{FF2B5EF4-FFF2-40B4-BE49-F238E27FC236}">
                  <a16:creationId xmlns:a16="http://schemas.microsoft.com/office/drawing/2014/main" id="{11938308-85C2-3745-8707-FB89D46FD91C}"/>
                </a:ext>
              </a:extLst>
            </p:cNvPr>
            <p:cNvSpPr txBox="1"/>
            <p:nvPr userDrawn="1"/>
          </p:nvSpPr>
          <p:spPr>
            <a:xfrm>
              <a:off x="801886" y="12527130"/>
              <a:ext cx="4090751" cy="864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2000" b="0" dirty="0">
                  <a:solidFill>
                    <a:schemeClr val="tx1"/>
                  </a:solidFill>
                  <a:latin typeface="+mn-lt"/>
                </a:rPr>
                <a:t>Seuraa ja tule mukaan toimintaan</a:t>
              </a:r>
              <a:br>
                <a:rPr lang="fi-FI" sz="1100" dirty="0">
                  <a:solidFill>
                    <a:schemeClr val="tx1"/>
                  </a:solidFill>
                </a:rPr>
              </a:br>
              <a:r>
                <a:rPr lang="fi-FI" sz="1500" dirty="0" err="1">
                  <a:solidFill>
                    <a:schemeClr val="tx1"/>
                  </a:solidFill>
                </a:rPr>
                <a:t>www.yhdessayhteisoksi.fi</a:t>
              </a:r>
              <a:r>
                <a:rPr lang="fi-FI" sz="1100" dirty="0">
                  <a:solidFill>
                    <a:schemeClr val="tx1"/>
                  </a:solidFill>
                </a:rPr>
                <a:t> </a:t>
              </a:r>
            </a:p>
          </p:txBody>
        </p:sp>
        <p:sp>
          <p:nvSpPr>
            <p:cNvPr id="40" name="Tekstiruutu 39">
              <a:extLst>
                <a:ext uri="{FF2B5EF4-FFF2-40B4-BE49-F238E27FC236}">
                  <a16:creationId xmlns:a16="http://schemas.microsoft.com/office/drawing/2014/main" id="{40DD2B6E-DCAD-3649-9960-90C3A95023AC}"/>
                </a:ext>
              </a:extLst>
            </p:cNvPr>
            <p:cNvSpPr txBox="1"/>
            <p:nvPr userDrawn="1"/>
          </p:nvSpPr>
          <p:spPr>
            <a:xfrm>
              <a:off x="801886" y="13657751"/>
              <a:ext cx="322898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1300" dirty="0">
                  <a:solidFill>
                    <a:schemeClr val="tx1"/>
                  </a:solidFill>
                </a:rPr>
                <a:t># </a:t>
              </a:r>
              <a:r>
                <a:rPr lang="fi-FI" sz="1300" dirty="0" err="1">
                  <a:solidFill>
                    <a:schemeClr val="tx1"/>
                  </a:solidFill>
                </a:rPr>
                <a:t>yhdessäyhteisöksi</a:t>
              </a:r>
              <a:r>
                <a:rPr lang="fi-FI" sz="1300" dirty="0">
                  <a:solidFill>
                    <a:schemeClr val="tx1"/>
                  </a:solidFill>
                </a:rPr>
                <a:t> </a:t>
              </a:r>
              <a:br>
                <a:rPr lang="fi-FI" sz="1300" dirty="0">
                  <a:solidFill>
                    <a:schemeClr val="tx1"/>
                  </a:solidFill>
                </a:rPr>
              </a:br>
              <a:r>
                <a:rPr lang="fi-FI" sz="1300" dirty="0">
                  <a:solidFill>
                    <a:schemeClr val="tx1"/>
                  </a:solidFill>
                </a:rPr>
                <a:t># </a:t>
              </a:r>
              <a:r>
                <a:rPr lang="fi-FI" sz="1300" dirty="0" err="1">
                  <a:solidFill>
                    <a:schemeClr val="tx1"/>
                  </a:solidFill>
                </a:rPr>
                <a:t>eijätetäketäänyksin</a:t>
              </a:r>
              <a:r>
                <a:rPr lang="fi-FI" sz="1300" dirty="0">
                  <a:solidFill>
                    <a:schemeClr val="tx1"/>
                  </a:solidFill>
                </a:rPr>
                <a:t> </a:t>
              </a:r>
              <a:br>
                <a:rPr lang="fi-FI" sz="1300" dirty="0">
                  <a:solidFill>
                    <a:schemeClr val="tx1"/>
                  </a:solidFill>
                </a:rPr>
              </a:br>
              <a:r>
                <a:rPr lang="fi-FI" sz="1300" dirty="0">
                  <a:solidFill>
                    <a:schemeClr val="tx1"/>
                  </a:solidFill>
                </a:rPr>
                <a:t># </a:t>
              </a:r>
              <a:r>
                <a:rPr lang="fi-FI" sz="1300" dirty="0" err="1">
                  <a:solidFill>
                    <a:schemeClr val="tx1"/>
                  </a:solidFill>
                </a:rPr>
                <a:t>mukaanporukoihin</a:t>
              </a:r>
              <a:r>
                <a:rPr lang="fi-FI" sz="1300" dirty="0">
                  <a:solidFill>
                    <a:schemeClr val="tx1"/>
                  </a:solidFill>
                </a:rPr>
                <a:t> </a:t>
              </a:r>
              <a:br>
                <a:rPr lang="fi-FI" sz="1300" dirty="0">
                  <a:solidFill>
                    <a:schemeClr val="tx1"/>
                  </a:solidFill>
                </a:rPr>
              </a:br>
              <a:r>
                <a:rPr lang="fi-FI" sz="1300" dirty="0">
                  <a:solidFill>
                    <a:schemeClr val="tx1"/>
                  </a:solidFill>
                </a:rPr>
                <a:t># </a:t>
              </a:r>
              <a:r>
                <a:rPr lang="fi-FI" sz="1300" dirty="0" err="1">
                  <a:solidFill>
                    <a:schemeClr val="tx1"/>
                  </a:solidFill>
                </a:rPr>
                <a:t>yhteisöllisyydestähyvinvointia</a:t>
              </a:r>
              <a:r>
                <a:rPr lang="fi-FI" sz="1200" dirty="0">
                  <a:solidFill>
                    <a:schemeClr val="tx1"/>
                  </a:solidFill>
                </a:rPr>
                <a:t> </a:t>
              </a:r>
            </a:p>
            <a:p>
              <a:endParaRPr lang="fi-FI" sz="1200" dirty="0">
                <a:solidFill>
                  <a:schemeClr val="tx1"/>
                </a:solidFill>
              </a:endParaRPr>
            </a:p>
          </p:txBody>
        </p:sp>
        <p:pic>
          <p:nvPicPr>
            <p:cNvPr id="45" name="Kuva 44">
              <a:extLst>
                <a:ext uri="{FF2B5EF4-FFF2-40B4-BE49-F238E27FC236}">
                  <a16:creationId xmlns:a16="http://schemas.microsoft.com/office/drawing/2014/main" id="{DF5D4CBC-E416-4142-BAD0-140611B9AD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2333576" y="13652822"/>
              <a:ext cx="668363" cy="668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287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theme" Target="../theme/theme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5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BA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Kuva 25">
            <a:extLst>
              <a:ext uri="{FF2B5EF4-FFF2-40B4-BE49-F238E27FC236}">
                <a16:creationId xmlns:a16="http://schemas.microsoft.com/office/drawing/2014/main" id="{EF860E1C-0C6F-B64E-858F-20F9E4B676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31627" y="9390332"/>
            <a:ext cx="9716599" cy="1456586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606362F-57F6-1048-B3D7-96D833BA6A1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109604" y="399628"/>
            <a:ext cx="4176843" cy="2125893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8EE8E3EA-5B6E-CC4D-996E-BA75EF729B45}"/>
              </a:ext>
            </a:extLst>
          </p:cNvPr>
          <p:cNvSpPr/>
          <p:nvPr userDrawn="1"/>
        </p:nvSpPr>
        <p:spPr>
          <a:xfrm>
            <a:off x="0" y="0"/>
            <a:ext cx="10691813" cy="15119350"/>
          </a:xfrm>
          <a:prstGeom prst="rect">
            <a:avLst/>
          </a:prstGeom>
          <a:noFill/>
          <a:ln w="1047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74"/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3BE4FCE9-4AAD-B64E-B735-F4B2662D8A26}"/>
              </a:ext>
            </a:extLst>
          </p:cNvPr>
          <p:cNvSpPr/>
          <p:nvPr userDrawn="1"/>
        </p:nvSpPr>
        <p:spPr>
          <a:xfrm>
            <a:off x="0" y="0"/>
            <a:ext cx="10691813" cy="15119350"/>
          </a:xfrm>
          <a:prstGeom prst="rect">
            <a:avLst/>
          </a:prstGeom>
          <a:noFill/>
          <a:ln w="1047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74"/>
          </a:p>
        </p:txBody>
      </p:sp>
      <p:grpSp>
        <p:nvGrpSpPr>
          <p:cNvPr id="38" name="Ryhmä 37">
            <a:extLst>
              <a:ext uri="{FF2B5EF4-FFF2-40B4-BE49-F238E27FC236}">
                <a16:creationId xmlns:a16="http://schemas.microsoft.com/office/drawing/2014/main" id="{D15B81DE-FC81-7743-A45C-A804A0BBAAA2}"/>
              </a:ext>
            </a:extLst>
          </p:cNvPr>
          <p:cNvGrpSpPr/>
          <p:nvPr userDrawn="1"/>
        </p:nvGrpSpPr>
        <p:grpSpPr>
          <a:xfrm>
            <a:off x="801886" y="12527130"/>
            <a:ext cx="4090751" cy="2207839"/>
            <a:chOff x="801886" y="12527130"/>
            <a:chExt cx="4090751" cy="2207839"/>
          </a:xfrm>
        </p:grpSpPr>
        <p:sp>
          <p:nvSpPr>
            <p:cNvPr id="23" name="Tekstiruutu 22">
              <a:extLst>
                <a:ext uri="{FF2B5EF4-FFF2-40B4-BE49-F238E27FC236}">
                  <a16:creationId xmlns:a16="http://schemas.microsoft.com/office/drawing/2014/main" id="{93562C45-AE36-334D-8D6D-84CD79D69791}"/>
                </a:ext>
              </a:extLst>
            </p:cNvPr>
            <p:cNvSpPr txBox="1"/>
            <p:nvPr userDrawn="1"/>
          </p:nvSpPr>
          <p:spPr>
            <a:xfrm>
              <a:off x="801886" y="12527130"/>
              <a:ext cx="4090751" cy="864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2000" b="0" dirty="0">
                  <a:solidFill>
                    <a:schemeClr val="bg1"/>
                  </a:solidFill>
                  <a:latin typeface="+mn-lt"/>
                </a:rPr>
                <a:t>Seuraa ja tule mukaan toimintaan</a:t>
              </a:r>
              <a:br>
                <a:rPr lang="fi-FI" sz="1100" dirty="0">
                  <a:solidFill>
                    <a:schemeClr val="bg1"/>
                  </a:solidFill>
                </a:rPr>
              </a:br>
              <a:r>
                <a:rPr lang="fi-FI" sz="1500" dirty="0" err="1">
                  <a:solidFill>
                    <a:schemeClr val="bg1"/>
                  </a:solidFill>
                </a:rPr>
                <a:t>www.yhdessayhteisoksi.fi</a:t>
              </a:r>
              <a:r>
                <a:rPr lang="fi-FI" sz="1100" dirty="0">
                  <a:solidFill>
                    <a:schemeClr val="bg1"/>
                  </a:solidFill>
                </a:rPr>
                <a:t> </a:t>
              </a:r>
            </a:p>
          </p:txBody>
        </p:sp>
        <p:sp>
          <p:nvSpPr>
            <p:cNvPr id="24" name="Tekstiruutu 23">
              <a:extLst>
                <a:ext uri="{FF2B5EF4-FFF2-40B4-BE49-F238E27FC236}">
                  <a16:creationId xmlns:a16="http://schemas.microsoft.com/office/drawing/2014/main" id="{EE9A0388-B787-A44C-B3B7-05C714457BAA}"/>
                </a:ext>
              </a:extLst>
            </p:cNvPr>
            <p:cNvSpPr txBox="1"/>
            <p:nvPr userDrawn="1"/>
          </p:nvSpPr>
          <p:spPr>
            <a:xfrm>
              <a:off x="801886" y="13657751"/>
              <a:ext cx="322898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1300" dirty="0">
                  <a:solidFill>
                    <a:schemeClr val="bg1"/>
                  </a:solidFill>
                </a:rPr>
                <a:t># </a:t>
              </a:r>
              <a:r>
                <a:rPr lang="fi-FI" sz="1300" dirty="0" err="1">
                  <a:solidFill>
                    <a:schemeClr val="bg1"/>
                  </a:solidFill>
                </a:rPr>
                <a:t>yhdessäyhteisöksi</a:t>
              </a:r>
              <a:r>
                <a:rPr lang="fi-FI" sz="1300" dirty="0">
                  <a:solidFill>
                    <a:schemeClr val="bg1"/>
                  </a:solidFill>
                </a:rPr>
                <a:t> </a:t>
              </a:r>
              <a:br>
                <a:rPr lang="fi-FI" sz="1300" dirty="0">
                  <a:solidFill>
                    <a:schemeClr val="bg1"/>
                  </a:solidFill>
                </a:rPr>
              </a:br>
              <a:r>
                <a:rPr lang="fi-FI" sz="1300" dirty="0">
                  <a:solidFill>
                    <a:schemeClr val="bg1"/>
                  </a:solidFill>
                </a:rPr>
                <a:t># </a:t>
              </a:r>
              <a:r>
                <a:rPr lang="fi-FI" sz="1300" dirty="0" err="1">
                  <a:solidFill>
                    <a:schemeClr val="bg1"/>
                  </a:solidFill>
                </a:rPr>
                <a:t>eijätetäketäänyksin</a:t>
              </a:r>
              <a:r>
                <a:rPr lang="fi-FI" sz="1300" dirty="0">
                  <a:solidFill>
                    <a:schemeClr val="bg1"/>
                  </a:solidFill>
                </a:rPr>
                <a:t> </a:t>
              </a:r>
              <a:br>
                <a:rPr lang="fi-FI" sz="1300" dirty="0">
                  <a:solidFill>
                    <a:schemeClr val="bg1"/>
                  </a:solidFill>
                </a:rPr>
              </a:br>
              <a:r>
                <a:rPr lang="fi-FI" sz="1300" dirty="0">
                  <a:solidFill>
                    <a:schemeClr val="bg1"/>
                  </a:solidFill>
                </a:rPr>
                <a:t># </a:t>
              </a:r>
              <a:r>
                <a:rPr lang="fi-FI" sz="1300" dirty="0" err="1">
                  <a:solidFill>
                    <a:schemeClr val="bg1"/>
                  </a:solidFill>
                </a:rPr>
                <a:t>mukaanporukoihin</a:t>
              </a:r>
              <a:r>
                <a:rPr lang="fi-FI" sz="1300" dirty="0">
                  <a:solidFill>
                    <a:schemeClr val="bg1"/>
                  </a:solidFill>
                </a:rPr>
                <a:t> </a:t>
              </a:r>
              <a:br>
                <a:rPr lang="fi-FI" sz="1300" dirty="0">
                  <a:solidFill>
                    <a:schemeClr val="bg1"/>
                  </a:solidFill>
                </a:rPr>
              </a:br>
              <a:r>
                <a:rPr lang="fi-FI" sz="1300" dirty="0">
                  <a:solidFill>
                    <a:schemeClr val="bg1"/>
                  </a:solidFill>
                </a:rPr>
                <a:t># </a:t>
              </a:r>
              <a:r>
                <a:rPr lang="fi-FI" sz="1300" dirty="0" err="1">
                  <a:solidFill>
                    <a:schemeClr val="bg1"/>
                  </a:solidFill>
                </a:rPr>
                <a:t>yhteisöllisyydestähyvinvointia</a:t>
              </a:r>
              <a:r>
                <a:rPr lang="fi-FI" sz="1200" dirty="0">
                  <a:solidFill>
                    <a:schemeClr val="bg1"/>
                  </a:solidFill>
                </a:rPr>
                <a:t> </a:t>
              </a:r>
            </a:p>
            <a:p>
              <a:endParaRPr lang="fi-FI" sz="1200" dirty="0">
                <a:solidFill>
                  <a:schemeClr val="bg1"/>
                </a:solidFill>
              </a:endParaRPr>
            </a:p>
          </p:txBody>
        </p:sp>
        <p:pic>
          <p:nvPicPr>
            <p:cNvPr id="25" name="Kuva 24">
              <a:extLst>
                <a:ext uri="{FF2B5EF4-FFF2-40B4-BE49-F238E27FC236}">
                  <a16:creationId xmlns:a16="http://schemas.microsoft.com/office/drawing/2014/main" id="{1CAD975F-FCA0-B149-8F3C-B86B2DF7A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2333576" y="13632578"/>
              <a:ext cx="668363" cy="708852"/>
            </a:xfrm>
            <a:prstGeom prst="rect">
              <a:avLst/>
            </a:prstGeom>
          </p:spPr>
        </p:pic>
      </p:grpSp>
      <p:grpSp>
        <p:nvGrpSpPr>
          <p:cNvPr id="27" name="Ryhmä 26">
            <a:extLst>
              <a:ext uri="{FF2B5EF4-FFF2-40B4-BE49-F238E27FC236}">
                <a16:creationId xmlns:a16="http://schemas.microsoft.com/office/drawing/2014/main" id="{81C26D7F-0D12-1848-9FCE-3C5E3B2A37B9}"/>
              </a:ext>
            </a:extLst>
          </p:cNvPr>
          <p:cNvGrpSpPr/>
          <p:nvPr userDrawn="1"/>
        </p:nvGrpSpPr>
        <p:grpSpPr>
          <a:xfrm>
            <a:off x="5711296" y="11877545"/>
            <a:ext cx="4435185" cy="2847298"/>
            <a:chOff x="4499518" y="7358223"/>
            <a:chExt cx="4790100" cy="2899498"/>
          </a:xfrm>
        </p:grpSpPr>
        <p:pic>
          <p:nvPicPr>
            <p:cNvPr id="28" name="Kuva 27">
              <a:extLst>
                <a:ext uri="{FF2B5EF4-FFF2-40B4-BE49-F238E27FC236}">
                  <a16:creationId xmlns:a16="http://schemas.microsoft.com/office/drawing/2014/main" id="{D0B5238E-4428-FF45-9320-246C3FB974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4564993" y="9667109"/>
              <a:ext cx="1158981" cy="514587"/>
            </a:xfrm>
            <a:prstGeom prst="rect">
              <a:avLst/>
            </a:prstGeom>
          </p:spPr>
        </p:pic>
        <p:pic>
          <p:nvPicPr>
            <p:cNvPr id="29" name="Kuva 28">
              <a:extLst>
                <a:ext uri="{FF2B5EF4-FFF2-40B4-BE49-F238E27FC236}">
                  <a16:creationId xmlns:a16="http://schemas.microsoft.com/office/drawing/2014/main" id="{1073E72F-F990-8A42-A2A6-C0BDD53CCB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821648" y="8418539"/>
              <a:ext cx="1217170" cy="886967"/>
            </a:xfrm>
            <a:prstGeom prst="rect">
              <a:avLst/>
            </a:prstGeom>
          </p:spPr>
        </p:pic>
        <p:pic>
          <p:nvPicPr>
            <p:cNvPr id="30" name="Kuva 29">
              <a:extLst>
                <a:ext uri="{FF2B5EF4-FFF2-40B4-BE49-F238E27FC236}">
                  <a16:creationId xmlns:a16="http://schemas.microsoft.com/office/drawing/2014/main" id="{0FAF5A38-B013-6C45-9A87-04069A565E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5730297" y="8439437"/>
              <a:ext cx="795727" cy="1124717"/>
            </a:xfrm>
            <a:prstGeom prst="rect">
              <a:avLst/>
            </a:prstGeom>
          </p:spPr>
        </p:pic>
        <p:pic>
          <p:nvPicPr>
            <p:cNvPr id="31" name="Kuva 30">
              <a:extLst>
                <a:ext uri="{FF2B5EF4-FFF2-40B4-BE49-F238E27FC236}">
                  <a16:creationId xmlns:a16="http://schemas.microsoft.com/office/drawing/2014/main" id="{16E8CF45-891A-C241-96CD-AD950F34BF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4655265" y="8582751"/>
              <a:ext cx="703887" cy="838091"/>
            </a:xfrm>
            <a:prstGeom prst="rect">
              <a:avLst/>
            </a:prstGeom>
          </p:spPr>
        </p:pic>
        <p:pic>
          <p:nvPicPr>
            <p:cNvPr id="32" name="Kuva 31">
              <a:extLst>
                <a:ext uri="{FF2B5EF4-FFF2-40B4-BE49-F238E27FC236}">
                  <a16:creationId xmlns:a16="http://schemas.microsoft.com/office/drawing/2014/main" id="{9C8680B0-B0BA-FC46-A4C1-7969498DBA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6048514" y="9867279"/>
              <a:ext cx="1304949" cy="307388"/>
            </a:xfrm>
            <a:prstGeom prst="rect">
              <a:avLst/>
            </a:prstGeom>
          </p:spPr>
        </p:pic>
        <p:pic>
          <p:nvPicPr>
            <p:cNvPr id="33" name="Kuva 32">
              <a:extLst>
                <a:ext uri="{FF2B5EF4-FFF2-40B4-BE49-F238E27FC236}">
                  <a16:creationId xmlns:a16="http://schemas.microsoft.com/office/drawing/2014/main" id="{17680040-4B64-FC42-8539-D2C9FD96D1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4499518" y="7358223"/>
              <a:ext cx="889597" cy="889597"/>
            </a:xfrm>
            <a:prstGeom prst="rect">
              <a:avLst/>
            </a:prstGeom>
          </p:spPr>
        </p:pic>
        <p:pic>
          <p:nvPicPr>
            <p:cNvPr id="34" name="Kuva 33">
              <a:extLst>
                <a:ext uri="{FF2B5EF4-FFF2-40B4-BE49-F238E27FC236}">
                  <a16:creationId xmlns:a16="http://schemas.microsoft.com/office/drawing/2014/main" id="{2B33A9B6-4DAF-C542-8583-3B6C49671D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7659030" y="7654027"/>
              <a:ext cx="1630588" cy="515736"/>
            </a:xfrm>
            <a:prstGeom prst="rect">
              <a:avLst/>
            </a:prstGeom>
          </p:spPr>
        </p:pic>
        <p:pic>
          <p:nvPicPr>
            <p:cNvPr id="35" name="Kuva 34">
              <a:extLst>
                <a:ext uri="{FF2B5EF4-FFF2-40B4-BE49-F238E27FC236}">
                  <a16:creationId xmlns:a16="http://schemas.microsoft.com/office/drawing/2014/main" id="{A4B75AD7-09CE-EB45-B799-A1274FC13A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8386137" y="8515596"/>
              <a:ext cx="749028" cy="749028"/>
            </a:xfrm>
            <a:prstGeom prst="rect">
              <a:avLst/>
            </a:prstGeom>
          </p:spPr>
        </p:pic>
        <p:pic>
          <p:nvPicPr>
            <p:cNvPr id="36" name="Kuva 35">
              <a:extLst>
                <a:ext uri="{FF2B5EF4-FFF2-40B4-BE49-F238E27FC236}">
                  <a16:creationId xmlns:a16="http://schemas.microsoft.com/office/drawing/2014/main" id="{33B876D0-CD81-F048-BAE4-45D0740737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7552143" y="9743832"/>
              <a:ext cx="1624752" cy="513889"/>
            </a:xfrm>
            <a:prstGeom prst="rect">
              <a:avLst/>
            </a:prstGeom>
          </p:spPr>
        </p:pic>
        <p:pic>
          <p:nvPicPr>
            <p:cNvPr id="37" name="Kuva 36">
              <a:extLst>
                <a:ext uri="{FF2B5EF4-FFF2-40B4-BE49-F238E27FC236}">
                  <a16:creationId xmlns:a16="http://schemas.microsoft.com/office/drawing/2014/main" id="{71306EFB-1BA2-A747-AFF7-58A4306F00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5641968" y="7560528"/>
              <a:ext cx="1961461" cy="6203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406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7" r:id="rId2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>
            <a:extLst>
              <a:ext uri="{FF2B5EF4-FFF2-40B4-BE49-F238E27FC236}">
                <a16:creationId xmlns:a16="http://schemas.microsoft.com/office/drawing/2014/main" id="{7AE42FCE-15E7-1941-A17D-8257BE8E73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31627" y="9390332"/>
            <a:ext cx="9716599" cy="14565867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D00E134A-27E4-044F-9481-07127E1792D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41984" y="397573"/>
            <a:ext cx="4167491" cy="2121133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A9C8EE00-8818-394C-8728-6745E6AC13A3}"/>
              </a:ext>
            </a:extLst>
          </p:cNvPr>
          <p:cNvSpPr/>
          <p:nvPr userDrawn="1"/>
        </p:nvSpPr>
        <p:spPr>
          <a:xfrm>
            <a:off x="0" y="0"/>
            <a:ext cx="10691813" cy="15119350"/>
          </a:xfrm>
          <a:prstGeom prst="rect">
            <a:avLst/>
          </a:prstGeom>
          <a:noFill/>
          <a:ln w="1047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74"/>
          </a:p>
        </p:txBody>
      </p: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A77EF41D-03AE-2E41-B6D4-CCC989CC8EF5}"/>
              </a:ext>
            </a:extLst>
          </p:cNvPr>
          <p:cNvGrpSpPr/>
          <p:nvPr userDrawn="1"/>
        </p:nvGrpSpPr>
        <p:grpSpPr>
          <a:xfrm>
            <a:off x="5711296" y="11877545"/>
            <a:ext cx="4435185" cy="2847298"/>
            <a:chOff x="4499518" y="7358223"/>
            <a:chExt cx="4790100" cy="2899498"/>
          </a:xfrm>
        </p:grpSpPr>
        <p:pic>
          <p:nvPicPr>
            <p:cNvPr id="23" name="Kuva 22">
              <a:extLst>
                <a:ext uri="{FF2B5EF4-FFF2-40B4-BE49-F238E27FC236}">
                  <a16:creationId xmlns:a16="http://schemas.microsoft.com/office/drawing/2014/main" id="{467A03CC-0A5D-A247-8CB5-E636CE1E77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4564993" y="9667109"/>
              <a:ext cx="1158981" cy="514587"/>
            </a:xfrm>
            <a:prstGeom prst="rect">
              <a:avLst/>
            </a:prstGeom>
          </p:spPr>
        </p:pic>
        <p:pic>
          <p:nvPicPr>
            <p:cNvPr id="24" name="Kuva 23">
              <a:extLst>
                <a:ext uri="{FF2B5EF4-FFF2-40B4-BE49-F238E27FC236}">
                  <a16:creationId xmlns:a16="http://schemas.microsoft.com/office/drawing/2014/main" id="{D3F9E9FE-823C-8742-81A1-70660EA63C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821648" y="8418539"/>
              <a:ext cx="1217170" cy="886967"/>
            </a:xfrm>
            <a:prstGeom prst="rect">
              <a:avLst/>
            </a:prstGeom>
          </p:spPr>
        </p:pic>
        <p:pic>
          <p:nvPicPr>
            <p:cNvPr id="25" name="Kuva 24">
              <a:extLst>
                <a:ext uri="{FF2B5EF4-FFF2-40B4-BE49-F238E27FC236}">
                  <a16:creationId xmlns:a16="http://schemas.microsoft.com/office/drawing/2014/main" id="{4B1D5914-A0BA-724C-829F-9F0F935571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5730297" y="8439437"/>
              <a:ext cx="795727" cy="1124717"/>
            </a:xfrm>
            <a:prstGeom prst="rect">
              <a:avLst/>
            </a:prstGeom>
          </p:spPr>
        </p:pic>
        <p:pic>
          <p:nvPicPr>
            <p:cNvPr id="26" name="Kuva 25">
              <a:extLst>
                <a:ext uri="{FF2B5EF4-FFF2-40B4-BE49-F238E27FC236}">
                  <a16:creationId xmlns:a16="http://schemas.microsoft.com/office/drawing/2014/main" id="{4F78335C-E82D-B14F-8915-916990BC04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655265" y="8582751"/>
              <a:ext cx="703887" cy="838091"/>
            </a:xfrm>
            <a:prstGeom prst="rect">
              <a:avLst/>
            </a:prstGeom>
          </p:spPr>
        </p:pic>
        <p:pic>
          <p:nvPicPr>
            <p:cNvPr id="27" name="Kuva 26">
              <a:extLst>
                <a:ext uri="{FF2B5EF4-FFF2-40B4-BE49-F238E27FC236}">
                  <a16:creationId xmlns:a16="http://schemas.microsoft.com/office/drawing/2014/main" id="{BCDF67DD-172B-7341-BD2A-004A102EF5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048514" y="9867279"/>
              <a:ext cx="1304949" cy="307388"/>
            </a:xfrm>
            <a:prstGeom prst="rect">
              <a:avLst/>
            </a:prstGeom>
          </p:spPr>
        </p:pic>
        <p:pic>
          <p:nvPicPr>
            <p:cNvPr id="28" name="Kuva 27">
              <a:extLst>
                <a:ext uri="{FF2B5EF4-FFF2-40B4-BE49-F238E27FC236}">
                  <a16:creationId xmlns:a16="http://schemas.microsoft.com/office/drawing/2014/main" id="{EC491A27-7B37-EB44-A1DC-7BC2ECF8F7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4499518" y="7358223"/>
              <a:ext cx="889597" cy="889597"/>
            </a:xfrm>
            <a:prstGeom prst="rect">
              <a:avLst/>
            </a:prstGeom>
          </p:spPr>
        </p:pic>
        <p:pic>
          <p:nvPicPr>
            <p:cNvPr id="33" name="Kuva 32">
              <a:extLst>
                <a:ext uri="{FF2B5EF4-FFF2-40B4-BE49-F238E27FC236}">
                  <a16:creationId xmlns:a16="http://schemas.microsoft.com/office/drawing/2014/main" id="{358CF933-F580-B940-95FE-6122DD5179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7659030" y="7654027"/>
              <a:ext cx="1630588" cy="515736"/>
            </a:xfrm>
            <a:prstGeom prst="rect">
              <a:avLst/>
            </a:prstGeom>
          </p:spPr>
        </p:pic>
        <p:pic>
          <p:nvPicPr>
            <p:cNvPr id="34" name="Kuva 33">
              <a:extLst>
                <a:ext uri="{FF2B5EF4-FFF2-40B4-BE49-F238E27FC236}">
                  <a16:creationId xmlns:a16="http://schemas.microsoft.com/office/drawing/2014/main" id="{FBC5DE00-DB73-0544-9A0E-B7629D398C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8386137" y="8515596"/>
              <a:ext cx="749028" cy="749028"/>
            </a:xfrm>
            <a:prstGeom prst="rect">
              <a:avLst/>
            </a:prstGeom>
          </p:spPr>
        </p:pic>
        <p:pic>
          <p:nvPicPr>
            <p:cNvPr id="35" name="Kuva 34">
              <a:extLst>
                <a:ext uri="{FF2B5EF4-FFF2-40B4-BE49-F238E27FC236}">
                  <a16:creationId xmlns:a16="http://schemas.microsoft.com/office/drawing/2014/main" id="{408FF4C9-BC86-5845-AC04-67B75D8F4C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7552143" y="9743832"/>
              <a:ext cx="1624752" cy="513889"/>
            </a:xfrm>
            <a:prstGeom prst="rect">
              <a:avLst/>
            </a:prstGeom>
          </p:spPr>
        </p:pic>
        <p:pic>
          <p:nvPicPr>
            <p:cNvPr id="36" name="Kuva 35">
              <a:extLst>
                <a:ext uri="{FF2B5EF4-FFF2-40B4-BE49-F238E27FC236}">
                  <a16:creationId xmlns:a16="http://schemas.microsoft.com/office/drawing/2014/main" id="{7563BFD0-B9DD-4041-B622-8916493879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5641968" y="7560528"/>
              <a:ext cx="1961461" cy="620386"/>
            </a:xfrm>
            <a:prstGeom prst="rect">
              <a:avLst/>
            </a:prstGeom>
          </p:spPr>
        </p:pic>
      </p:grpSp>
      <p:grpSp>
        <p:nvGrpSpPr>
          <p:cNvPr id="2" name="Ryhmä 1">
            <a:extLst>
              <a:ext uri="{FF2B5EF4-FFF2-40B4-BE49-F238E27FC236}">
                <a16:creationId xmlns:a16="http://schemas.microsoft.com/office/drawing/2014/main" id="{04794762-092E-1D40-93B6-DB256306FBA2}"/>
              </a:ext>
            </a:extLst>
          </p:cNvPr>
          <p:cNvGrpSpPr/>
          <p:nvPr userDrawn="1"/>
        </p:nvGrpSpPr>
        <p:grpSpPr>
          <a:xfrm>
            <a:off x="801886" y="12527130"/>
            <a:ext cx="4090751" cy="2207839"/>
            <a:chOff x="801886" y="12527130"/>
            <a:chExt cx="4090751" cy="2207839"/>
          </a:xfrm>
        </p:grpSpPr>
        <p:sp>
          <p:nvSpPr>
            <p:cNvPr id="30" name="Tekstiruutu 29">
              <a:extLst>
                <a:ext uri="{FF2B5EF4-FFF2-40B4-BE49-F238E27FC236}">
                  <a16:creationId xmlns:a16="http://schemas.microsoft.com/office/drawing/2014/main" id="{43B31EB8-98DC-FD42-8930-6F931B0708A4}"/>
                </a:ext>
              </a:extLst>
            </p:cNvPr>
            <p:cNvSpPr txBox="1"/>
            <p:nvPr userDrawn="1"/>
          </p:nvSpPr>
          <p:spPr>
            <a:xfrm>
              <a:off x="801886" y="12527130"/>
              <a:ext cx="4090751" cy="864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2000" b="0" dirty="0">
                  <a:solidFill>
                    <a:schemeClr val="tx1"/>
                  </a:solidFill>
                  <a:latin typeface="+mn-lt"/>
                </a:rPr>
                <a:t>Seuraa ja tule mukaan toimintaan</a:t>
              </a:r>
              <a:br>
                <a:rPr lang="fi-FI" sz="1100" dirty="0">
                  <a:solidFill>
                    <a:schemeClr val="tx1"/>
                  </a:solidFill>
                </a:rPr>
              </a:br>
              <a:r>
                <a:rPr lang="fi-FI" sz="1500" dirty="0" err="1">
                  <a:solidFill>
                    <a:schemeClr val="tx1"/>
                  </a:solidFill>
                </a:rPr>
                <a:t>www.yhdessayhteisoksi.fi</a:t>
              </a:r>
              <a:r>
                <a:rPr lang="fi-FI" sz="1100" dirty="0">
                  <a:solidFill>
                    <a:schemeClr val="tx1"/>
                  </a:solidFill>
                </a:rPr>
                <a:t> </a:t>
              </a:r>
            </a:p>
          </p:txBody>
        </p:sp>
        <p:sp>
          <p:nvSpPr>
            <p:cNvPr id="31" name="Tekstiruutu 30">
              <a:extLst>
                <a:ext uri="{FF2B5EF4-FFF2-40B4-BE49-F238E27FC236}">
                  <a16:creationId xmlns:a16="http://schemas.microsoft.com/office/drawing/2014/main" id="{1174E928-A816-7C44-9AF6-D3EF7D2563F3}"/>
                </a:ext>
              </a:extLst>
            </p:cNvPr>
            <p:cNvSpPr txBox="1"/>
            <p:nvPr userDrawn="1"/>
          </p:nvSpPr>
          <p:spPr>
            <a:xfrm>
              <a:off x="801886" y="13657751"/>
              <a:ext cx="322898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1300" dirty="0">
                  <a:solidFill>
                    <a:schemeClr val="tx1"/>
                  </a:solidFill>
                </a:rPr>
                <a:t># </a:t>
              </a:r>
              <a:r>
                <a:rPr lang="fi-FI" sz="1300" dirty="0" err="1">
                  <a:solidFill>
                    <a:schemeClr val="tx1"/>
                  </a:solidFill>
                </a:rPr>
                <a:t>yhdessäyhteisöksi</a:t>
              </a:r>
              <a:r>
                <a:rPr lang="fi-FI" sz="1300" dirty="0">
                  <a:solidFill>
                    <a:schemeClr val="tx1"/>
                  </a:solidFill>
                </a:rPr>
                <a:t> </a:t>
              </a:r>
              <a:br>
                <a:rPr lang="fi-FI" sz="1300" dirty="0">
                  <a:solidFill>
                    <a:schemeClr val="tx1"/>
                  </a:solidFill>
                </a:rPr>
              </a:br>
              <a:r>
                <a:rPr lang="fi-FI" sz="1300" dirty="0">
                  <a:solidFill>
                    <a:schemeClr val="tx1"/>
                  </a:solidFill>
                </a:rPr>
                <a:t># </a:t>
              </a:r>
              <a:r>
                <a:rPr lang="fi-FI" sz="1300" dirty="0" err="1">
                  <a:solidFill>
                    <a:schemeClr val="tx1"/>
                  </a:solidFill>
                </a:rPr>
                <a:t>eijätetäketäänyksin</a:t>
              </a:r>
              <a:r>
                <a:rPr lang="fi-FI" sz="1300" dirty="0">
                  <a:solidFill>
                    <a:schemeClr val="tx1"/>
                  </a:solidFill>
                </a:rPr>
                <a:t> </a:t>
              </a:r>
              <a:br>
                <a:rPr lang="fi-FI" sz="1300" dirty="0">
                  <a:solidFill>
                    <a:schemeClr val="tx1"/>
                  </a:solidFill>
                </a:rPr>
              </a:br>
              <a:r>
                <a:rPr lang="fi-FI" sz="1300" dirty="0">
                  <a:solidFill>
                    <a:schemeClr val="tx1"/>
                  </a:solidFill>
                </a:rPr>
                <a:t># </a:t>
              </a:r>
              <a:r>
                <a:rPr lang="fi-FI" sz="1300" dirty="0" err="1">
                  <a:solidFill>
                    <a:schemeClr val="tx1"/>
                  </a:solidFill>
                </a:rPr>
                <a:t>mukaanporukoihin</a:t>
              </a:r>
              <a:r>
                <a:rPr lang="fi-FI" sz="1300" dirty="0">
                  <a:solidFill>
                    <a:schemeClr val="tx1"/>
                  </a:solidFill>
                </a:rPr>
                <a:t> </a:t>
              </a:r>
              <a:br>
                <a:rPr lang="fi-FI" sz="1300" dirty="0">
                  <a:solidFill>
                    <a:schemeClr val="tx1"/>
                  </a:solidFill>
                </a:rPr>
              </a:br>
              <a:r>
                <a:rPr lang="fi-FI" sz="1300" dirty="0">
                  <a:solidFill>
                    <a:schemeClr val="tx1"/>
                  </a:solidFill>
                </a:rPr>
                <a:t># </a:t>
              </a:r>
              <a:r>
                <a:rPr lang="fi-FI" sz="1300" dirty="0" err="1">
                  <a:solidFill>
                    <a:schemeClr val="tx1"/>
                  </a:solidFill>
                </a:rPr>
                <a:t>yhteisöllisyydestähyvinvointia</a:t>
              </a:r>
              <a:r>
                <a:rPr lang="fi-FI" sz="1200" dirty="0">
                  <a:solidFill>
                    <a:schemeClr val="tx1"/>
                  </a:solidFill>
                </a:rPr>
                <a:t> </a:t>
              </a:r>
            </a:p>
            <a:p>
              <a:endParaRPr lang="fi-FI" sz="1200" dirty="0">
                <a:solidFill>
                  <a:schemeClr val="tx1"/>
                </a:solidFill>
              </a:endParaRPr>
            </a:p>
          </p:txBody>
        </p:sp>
        <p:pic>
          <p:nvPicPr>
            <p:cNvPr id="37" name="Kuva 36">
              <a:extLst>
                <a:ext uri="{FF2B5EF4-FFF2-40B4-BE49-F238E27FC236}">
                  <a16:creationId xmlns:a16="http://schemas.microsoft.com/office/drawing/2014/main" id="{1E772EE6-B43B-1F41-9EBC-A8661A7FD7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2333576" y="13652822"/>
              <a:ext cx="668363" cy="668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384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3" r:id="rId2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C6E43B-518F-D549-833B-B2F0B0F97D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F7E1DD9-DFA6-2D42-AF91-01BED04C72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3C1C114-7A9E-CE4A-A7FE-0370582CD2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D5DAB1A-324E-3343-82B8-9F9D155276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7847298"/>
      </p:ext>
    </p:extLst>
  </p:cSld>
  <p:clrMapOvr>
    <a:masterClrMapping/>
  </p:clrMapOvr>
</p:sld>
</file>

<file path=ppt/theme/theme1.xml><?xml version="1.0" encoding="utf-8"?>
<a:theme xmlns:a="http://schemas.openxmlformats.org/drawingml/2006/main" name="Yhdessä yhteisöksi turkoosi">
  <a:themeElements>
    <a:clrScheme name="Yhdessä yhteisöksi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3B9AB"/>
      </a:accent1>
      <a:accent2>
        <a:srgbClr val="1D5C62"/>
      </a:accent2>
      <a:accent3>
        <a:srgbClr val="E67932"/>
      </a:accent3>
      <a:accent4>
        <a:srgbClr val="E5ABA2"/>
      </a:accent4>
      <a:accent5>
        <a:srgbClr val="EFEEEC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Yhdessä yhteisöksi - valkoinen">
  <a:themeElements>
    <a:clrScheme name="Yhdessä yhteisöksi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3B9AB"/>
      </a:accent1>
      <a:accent2>
        <a:srgbClr val="1D5C62"/>
      </a:accent2>
      <a:accent3>
        <a:srgbClr val="E67932"/>
      </a:accent3>
      <a:accent4>
        <a:srgbClr val="E5ABA2"/>
      </a:accent4>
      <a:accent5>
        <a:srgbClr val="EFEEEC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06EBC30A7148C49B3FE169123DB60D1" ma:contentTypeVersion="14" ma:contentTypeDescription="Luo uusi asiakirja." ma:contentTypeScope="" ma:versionID="4277e01fd5e9996833cb5a958026c80c">
  <xsd:schema xmlns:xsd="http://www.w3.org/2001/XMLSchema" xmlns:xs="http://www.w3.org/2001/XMLSchema" xmlns:p="http://schemas.microsoft.com/office/2006/metadata/properties" xmlns:ns1="http://schemas.microsoft.com/sharepoint/v3" xmlns:ns2="569c5a5f-dfc6-42d9-a901-1d4fa7e6fc88" xmlns:ns3="f9a9c6ab-6bb9-4852-ad03-e04f56c273cf" targetNamespace="http://schemas.microsoft.com/office/2006/metadata/properties" ma:root="true" ma:fieldsID="fb222875bb6da9795b9710dc6fad93d5" ns1:_="" ns2:_="" ns3:_="">
    <xsd:import namespace="http://schemas.microsoft.com/sharepoint/v3"/>
    <xsd:import namespace="569c5a5f-dfc6-42d9-a901-1d4fa7e6fc88"/>
    <xsd:import namespace="f9a9c6ab-6bb9-4852-ad03-e04f56c273c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Lis_x00e4_tietoja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9c5a5f-dfc6-42d9-a901-1d4fa7e6fc8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Käyttäjä jakanut viimeksi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Jaettu viimeksi ajankohtana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a9c6ab-6bb9-4852-ad03-e04f56c273cf" elementFormDefault="qualified">
    <xsd:import namespace="http://schemas.microsoft.com/office/2006/documentManagement/types"/>
    <xsd:import namespace="http://schemas.microsoft.com/office/infopath/2007/PartnerControls"/>
    <xsd:element name="Lis_x00e4_tietoja" ma:index="12" nillable="true" ma:displayName="Lisätietoja" ma:internalName="Lis_x00e4_tietoja">
      <xsd:simpleType>
        <xsd:restriction base="dms:Text">
          <xsd:maxLength value="255"/>
        </xsd:restriction>
      </xsd:simpleType>
    </xsd:element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s_x00e4_tietoja xmlns="f9a9c6ab-6bb9-4852-ad03-e04f56c273cf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05C013F-F15C-4610-BB9B-57D558939B7F}"/>
</file>

<file path=customXml/itemProps2.xml><?xml version="1.0" encoding="utf-8"?>
<ds:datastoreItem xmlns:ds="http://schemas.openxmlformats.org/officeDocument/2006/customXml" ds:itemID="{392E5321-A656-4A60-A63F-EBA1F4D46C90}"/>
</file>

<file path=customXml/itemProps3.xml><?xml version="1.0" encoding="utf-8"?>
<ds:datastoreItem xmlns:ds="http://schemas.openxmlformats.org/officeDocument/2006/customXml" ds:itemID="{A75942F1-229C-49AD-83D7-4163141CD69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</TotalTime>
  <Words>0</Words>
  <Application>Microsoft Macintosh PowerPoint</Application>
  <PresentationFormat>Mukautettu</PresentationFormat>
  <Paragraphs>0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Yhdessä yhteisöksi turkoosi</vt:lpstr>
      <vt:lpstr>Yhdessä yhteisöksi - valkoinen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Jenina Bomström</dc:creator>
  <cp:lastModifiedBy>Jenina Bomström</cp:lastModifiedBy>
  <cp:revision>47</cp:revision>
  <cp:lastPrinted>2018-09-27T12:34:14Z</cp:lastPrinted>
  <dcterms:created xsi:type="dcterms:W3CDTF">2018-09-19T08:25:35Z</dcterms:created>
  <dcterms:modified xsi:type="dcterms:W3CDTF">2018-09-27T13:07:33Z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0x010100606EBC30A7148C49B3FE169123DB60D1</vt:lpwstr>
  </property>
</Properties>
</file>